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t>25.02.2012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ÅPENT MØTE MED ANDERS JÆRNEROT, AVDELINGSLEDER I AVLS OG SERTIFISERINGSAVDELINGEN I DNT</a:t>
            </a:r>
            <a:endParaRPr lang="nb-NO" sz="2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6400800" cy="1752600"/>
          </a:xfrm>
        </p:spPr>
        <p:txBody>
          <a:bodyPr>
            <a:normAutofit fontScale="25000" lnSpcReduction="20000"/>
          </a:bodyPr>
          <a:lstStyle/>
          <a:p>
            <a:r>
              <a:rPr lang="nb-NO" sz="5600" b="1" dirty="0" smtClean="0"/>
              <a:t>BIRI TRAVBANE ONSDAG 14. MARS KL 18.00.</a:t>
            </a:r>
          </a:p>
          <a:p>
            <a:endParaRPr lang="nb-NO" sz="5600" b="1" dirty="0" smtClean="0"/>
          </a:p>
          <a:p>
            <a:r>
              <a:rPr lang="nb-NO" sz="5600" b="1" dirty="0" smtClean="0"/>
              <a:t>TEMAER ER:</a:t>
            </a:r>
          </a:p>
          <a:p>
            <a:r>
              <a:rPr lang="nb-NO" sz="5600" b="1" dirty="0" smtClean="0"/>
              <a:t>PRESENTASJON AV DNT SIN NYE AVDELINGSLEDER</a:t>
            </a:r>
            <a:endParaRPr lang="nb-NO" sz="5600" b="1" dirty="0"/>
          </a:p>
          <a:p>
            <a:r>
              <a:rPr lang="nb-NO" sz="5600" b="1" dirty="0" smtClean="0"/>
              <a:t>NORSK TRAVSPORT</a:t>
            </a:r>
            <a:endParaRPr lang="nb-NO" sz="5600" b="1" dirty="0"/>
          </a:p>
          <a:p>
            <a:r>
              <a:rPr lang="nb-NO" sz="5600" b="1" dirty="0" smtClean="0"/>
              <a:t>KÅRING, NORGE/SVERIGE</a:t>
            </a:r>
            <a:endParaRPr lang="nb-NO" sz="5600" b="1" dirty="0"/>
          </a:p>
          <a:p>
            <a:r>
              <a:rPr lang="nb-NO" sz="5600" b="1" dirty="0" smtClean="0"/>
              <a:t>VALG AV HINGST/HOPPE</a:t>
            </a:r>
          </a:p>
          <a:p>
            <a:endParaRPr lang="nb-NO" sz="5600" b="1" dirty="0"/>
          </a:p>
          <a:p>
            <a:r>
              <a:rPr lang="nb-NO" sz="5600" b="1" dirty="0" smtClean="0"/>
              <a:t>Gratis inngang og enkel servering</a:t>
            </a:r>
          </a:p>
          <a:p>
            <a:endParaRPr lang="nb-NO" sz="5600" b="1" dirty="0"/>
          </a:p>
          <a:p>
            <a:endParaRPr lang="nb-NO" sz="5600" b="1" dirty="0" smtClean="0"/>
          </a:p>
          <a:p>
            <a:r>
              <a:rPr lang="nb-NO" sz="5600" b="1" dirty="0" smtClean="0"/>
              <a:t>Arrangør Hedmark og Oppland Travforbund</a:t>
            </a:r>
            <a:endParaRPr lang="nb-NO" sz="5600" b="1" dirty="0"/>
          </a:p>
          <a:p>
            <a:r>
              <a:rPr lang="nb-NO" b="1" dirty="0"/>
              <a:t> 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1323975" cy="140970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221088"/>
            <a:ext cx="2743200" cy="144016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90227"/>
            <a:ext cx="2808312" cy="1152129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35055"/>
            <a:ext cx="1783843" cy="14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04564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49</Words>
  <Application>Microsoft Office PowerPoint</Application>
  <PresentationFormat>Skjermfremvisning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Kontortema</vt:lpstr>
      <vt:lpstr>ÅPENT MØTE MED ANDERS JÆRNEROT, AVDELINGSLEDER I AVLS OG SERTIFISERINGSAVDELINGEN I DNT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ÅPENT MØTE MED ANDERS JÆRNEROT, AVDELINGSLEDER I AVLS OG SERTIFISERINGSAVDELINGEN I DNT</dc:title>
  <dc:creator>DNT-Oppland</dc:creator>
  <cp:lastModifiedBy>DNT-Hedmark</cp:lastModifiedBy>
  <cp:revision>2</cp:revision>
  <cp:lastPrinted>2012-02-24T09:42:47Z</cp:lastPrinted>
  <dcterms:created xsi:type="dcterms:W3CDTF">2012-02-20T11:08:01Z</dcterms:created>
  <dcterms:modified xsi:type="dcterms:W3CDTF">2012-02-25T10:49:29Z</dcterms:modified>
</cp:coreProperties>
</file>