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sldIdLst>
    <p:sldId id="256" r:id="rId2"/>
    <p:sldId id="257" r:id="rId3"/>
    <p:sldId id="263" r:id="rId4"/>
    <p:sldId id="258" r:id="rId5"/>
    <p:sldId id="264" r:id="rId6"/>
    <p:sldId id="265" r:id="rId7"/>
    <p:sldId id="261" r:id="rId8"/>
    <p:sldId id="259" r:id="rId9"/>
    <p:sldId id="260" r:id="rId10"/>
    <p:sldId id="262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92" d="100"/>
          <a:sy n="92" d="100"/>
        </p:scale>
        <p:origin x="3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4647CDC-9268-432B-9D85-E71B7E264624}" type="datetimeFigureOut">
              <a:rPr lang="nb-NO" smtClean="0"/>
              <a:t>03.11.2014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81840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03.11.2014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1105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03.11.2014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6237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03.11.2014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3586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03.11.2014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4942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03.11.2014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2656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03.11.2014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9842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03.11.2014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1725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03.11.2014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519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03.11.2014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020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03.11.2014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5197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03.11.2014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4788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03.11.2014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1267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03.11.2014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66190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fo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03.11.2014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1620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03.11.2014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8332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7CDC-9268-432B-9D85-E71B7E264624}" type="datetimeFigureOut">
              <a:rPr lang="nb-NO" smtClean="0"/>
              <a:t>03.11.2014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672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4647CDC-9268-432B-9D85-E71B7E264624}" type="datetimeFigureOut">
              <a:rPr lang="nb-NO" smtClean="0"/>
              <a:t>03.11.2014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40C031-2984-462D-A5D8-FF41AA20F5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3040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0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dnt-sorvest@travsport.n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6000" dirty="0" smtClean="0"/>
              <a:t>Regionssekretær Sør-Vest</a:t>
            </a:r>
            <a:endParaRPr lang="nb-NO" sz="600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nb-NO" sz="2000" dirty="0" smtClean="0"/>
              <a:t>Presentasjon </a:t>
            </a:r>
            <a:r>
              <a:rPr lang="nb-NO" sz="2000" dirty="0" err="1" smtClean="0"/>
              <a:t>forus</a:t>
            </a:r>
            <a:r>
              <a:rPr lang="nb-NO" sz="2000" smtClean="0"/>
              <a:t> 3.november </a:t>
            </a:r>
            <a:r>
              <a:rPr lang="nb-NO" sz="2000" dirty="0" smtClean="0"/>
              <a:t>2014</a:t>
            </a:r>
          </a:p>
          <a:p>
            <a:r>
              <a:rPr lang="nb-NO" sz="2000" dirty="0" smtClean="0"/>
              <a:t>Richard Ekhaugen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36443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Hvem er så jeg?</a:t>
            </a:r>
            <a:endParaRPr lang="nb-NO" dirty="0"/>
          </a:p>
        </p:txBody>
      </p:sp>
      <p:sp useBgFill="1">
        <p:nvSpPr>
          <p:cNvPr id="3" name="Plassholder for innhold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nb-NO" sz="1600" dirty="0" smtClean="0"/>
              <a:t>35 år</a:t>
            </a:r>
          </a:p>
          <a:p>
            <a:r>
              <a:rPr lang="nb-NO" sz="1600" dirty="0" smtClean="0"/>
              <a:t>Gift, to barn</a:t>
            </a:r>
          </a:p>
          <a:p>
            <a:r>
              <a:rPr lang="nb-NO" sz="1600" dirty="0" smtClean="0"/>
              <a:t>Fra Trøgstad, Indre Østfold</a:t>
            </a:r>
          </a:p>
          <a:p>
            <a:r>
              <a:rPr lang="nb-NO" sz="1600" dirty="0" smtClean="0"/>
              <a:t>Bosatt i Høvåg i Lillesand kommune</a:t>
            </a:r>
          </a:p>
          <a:p>
            <a:r>
              <a:rPr lang="nb-NO" sz="1600" dirty="0" smtClean="0"/>
              <a:t>Kontor på Sørlandets Travpark</a:t>
            </a:r>
          </a:p>
          <a:p>
            <a:r>
              <a:rPr lang="nb-NO" sz="1600" dirty="0" smtClean="0"/>
              <a:t>Utdannet allmennlærer med grunnfag Film, medier og kommunikasjon. </a:t>
            </a:r>
          </a:p>
          <a:p>
            <a:r>
              <a:rPr lang="nb-NO" sz="1600" dirty="0" smtClean="0"/>
              <a:t>Jobbet innen travet siden 2008. Norsk Rikstoto, </a:t>
            </a:r>
            <a:r>
              <a:rPr lang="nb-NO" sz="1600" dirty="0" err="1" smtClean="0"/>
              <a:t>Equus</a:t>
            </a:r>
            <a:r>
              <a:rPr lang="nb-NO" sz="1600" dirty="0" smtClean="0"/>
              <a:t> Informasjon og Media, DNT. </a:t>
            </a:r>
          </a:p>
          <a:p>
            <a:r>
              <a:rPr lang="nb-NO" sz="1600" dirty="0" smtClean="0"/>
              <a:t>Everton-fan</a:t>
            </a:r>
          </a:p>
          <a:p>
            <a:r>
              <a:rPr lang="nb-NO" sz="1600" dirty="0" smtClean="0"/>
              <a:t>Hesteeier og oppdretter</a:t>
            </a:r>
          </a:p>
        </p:txBody>
      </p:sp>
    </p:spTree>
    <p:extLst>
      <p:ext uri="{BB962C8B-B14F-4D97-AF65-F5344CB8AC3E}">
        <p14:creationId xmlns:p14="http://schemas.microsoft.com/office/powerpoint/2010/main" val="186209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400" dirty="0" err="1" smtClean="0"/>
              <a:t>Naughtybynature</a:t>
            </a:r>
            <a:r>
              <a:rPr lang="nb-NO" sz="4400" dirty="0" smtClean="0"/>
              <a:t> – det er lov å drømme…</a:t>
            </a:r>
            <a:endParaRPr lang="nb-NO" sz="4400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592" y="2063750"/>
            <a:ext cx="4415366" cy="3311525"/>
          </a:xfrm>
        </p:spPr>
      </p:pic>
    </p:spTree>
    <p:extLst>
      <p:ext uri="{BB962C8B-B14F-4D97-AF65-F5344CB8AC3E}">
        <p14:creationId xmlns:p14="http://schemas.microsoft.com/office/powerpoint/2010/main" val="191229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Organisasjon/Ansvarsområder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Ansatt av DNT (organisasjonsavdelingen). Til daglig faglig og administrativt underlagt travforbundenes leder. 100 % stilling. Oppstart 1.oktober.</a:t>
            </a:r>
          </a:p>
          <a:p>
            <a:r>
              <a:rPr lang="nb-NO" dirty="0"/>
              <a:t>B</a:t>
            </a:r>
            <a:r>
              <a:rPr lang="nb-NO" dirty="0" smtClean="0"/>
              <a:t>istå travforbundenes ledere </a:t>
            </a:r>
            <a:r>
              <a:rPr lang="nb-NO" dirty="0"/>
              <a:t>med å utvikle og utforme travforbundets langsiktige mål og strategier i henhold til travforbundets lover og </a:t>
            </a:r>
            <a:r>
              <a:rPr lang="nb-NO" dirty="0" err="1"/>
              <a:t>DNTs</a:t>
            </a:r>
            <a:r>
              <a:rPr lang="nb-NO" dirty="0"/>
              <a:t> strategiplan. </a:t>
            </a:r>
            <a:endParaRPr lang="nb-NO" dirty="0" smtClean="0"/>
          </a:p>
          <a:p>
            <a:r>
              <a:rPr lang="nb-NO" dirty="0" smtClean="0"/>
              <a:t>Ha </a:t>
            </a:r>
            <a:r>
              <a:rPr lang="nb-NO" dirty="0"/>
              <a:t>et </a:t>
            </a:r>
            <a:r>
              <a:rPr lang="nb-NO" b="1" dirty="0"/>
              <a:t>særlig ansvar </a:t>
            </a:r>
            <a:r>
              <a:rPr lang="nb-NO" dirty="0"/>
              <a:t>for organisasjon, informasjonsformidling og </a:t>
            </a:r>
            <a:r>
              <a:rPr lang="nb-NO" dirty="0" smtClean="0"/>
              <a:t>kursvirksomhet.</a:t>
            </a:r>
          </a:p>
          <a:p>
            <a:r>
              <a:rPr lang="nb-NO" dirty="0" smtClean="0"/>
              <a:t>Regnskap, </a:t>
            </a:r>
            <a:r>
              <a:rPr lang="nb-NO" dirty="0" err="1" smtClean="0"/>
              <a:t>lagsutvikling</a:t>
            </a:r>
            <a:r>
              <a:rPr lang="nb-NO" dirty="0" smtClean="0"/>
              <a:t>, følge opp årsrapporter, </a:t>
            </a:r>
            <a:r>
              <a:rPr lang="nb-NO" b="1" dirty="0" smtClean="0"/>
              <a:t>rekrutteringstiltak.</a:t>
            </a:r>
          </a:p>
          <a:p>
            <a:r>
              <a:rPr lang="nb-NO" dirty="0" smtClean="0"/>
              <a:t>Ikke fysisk til stede på alle møter (telefonmøter/Skype) – knytte til meg et </a:t>
            </a:r>
            <a:r>
              <a:rPr lang="nb-NO" b="1" u="sng" dirty="0" smtClean="0"/>
              <a:t>«instruktørkorps».</a:t>
            </a:r>
            <a:endParaRPr lang="nb-NO" b="1" u="sng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3962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Viktige frister fremover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november: Frist for innkalling til generalforsamling i travlagene to måneder før møtet skal avholdes.</a:t>
            </a:r>
          </a:p>
          <a:p>
            <a:r>
              <a:rPr lang="nb-NO" dirty="0" smtClean="0"/>
              <a:t>1. desember: Frist innsendelse av rapport etter hestens dag for utbetaling av tilskudd.</a:t>
            </a:r>
          </a:p>
          <a:p>
            <a:r>
              <a:rPr lang="nb-NO" dirty="0" smtClean="0"/>
              <a:t>31.januar: forfall medlemskontingent for travlag 2015.</a:t>
            </a:r>
          </a:p>
          <a:p>
            <a:r>
              <a:rPr lang="nb-NO" dirty="0" smtClean="0"/>
              <a:t>15.februar:  frist for lagene å sende inn årsrapport til forbundene.</a:t>
            </a:r>
          </a:p>
          <a:p>
            <a:r>
              <a:rPr lang="nb-NO" dirty="0" smtClean="0"/>
              <a:t>15.mars: frist for forbundene til å sende inn årsrapporter fra travlagene til </a:t>
            </a:r>
            <a:r>
              <a:rPr lang="nb-NO" dirty="0" err="1" smtClean="0"/>
              <a:t>dnt</a:t>
            </a:r>
            <a:r>
              <a:rPr lang="nb-NO" dirty="0" smtClean="0"/>
              <a:t>.</a:t>
            </a:r>
          </a:p>
          <a:p>
            <a:r>
              <a:rPr lang="nb-NO" dirty="0" smtClean="0"/>
              <a:t>Mars: obligatorisk tillitsmannskurs for styremedlemmer i lag og forbund.</a:t>
            </a:r>
          </a:p>
          <a:p>
            <a:r>
              <a:rPr lang="nb-NO" dirty="0" smtClean="0"/>
              <a:t>5. i hver måned: nominasjon «månedens hesteeier»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2010557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medlemsregister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b-NO" dirty="0" smtClean="0"/>
              <a:t>Alle lag må ha en medlemsansvarlig med tilgang til medlemsregisteret</a:t>
            </a:r>
          </a:p>
          <a:p>
            <a:r>
              <a:rPr lang="nb-NO" dirty="0" smtClean="0"/>
              <a:t>Sørg for at denne personen går gjennom lagets medlemslister og sjekker:</a:t>
            </a:r>
            <a:br>
              <a:rPr lang="nb-NO" dirty="0" smtClean="0"/>
            </a:br>
            <a:r>
              <a:rPr lang="nb-NO" dirty="0" smtClean="0"/>
              <a:t>navn, adresse, mobil, mail, fødselsdato og kontingentsats. Er ikke opplysningene oppdatert, sørg for lagets egen del å få dette gjort fortest mulig. </a:t>
            </a:r>
          </a:p>
          <a:p>
            <a:r>
              <a:rPr lang="nb-NO" dirty="0" smtClean="0"/>
              <a:t>Bruk registeret til å spare tid og penger; mail/SMS, etiketter.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6874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Kurs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sz="2400" dirty="0" smtClean="0"/>
              <a:t>«</a:t>
            </a:r>
            <a:r>
              <a:rPr lang="nb-NO" sz="2400" b="1" dirty="0" smtClean="0"/>
              <a:t>Travlaget i sentrum</a:t>
            </a:r>
            <a:r>
              <a:rPr lang="nb-NO" sz="2400" dirty="0" smtClean="0"/>
              <a:t>»: </a:t>
            </a:r>
            <a:r>
              <a:rPr lang="nb-NO" sz="2400" dirty="0" err="1" smtClean="0"/>
              <a:t>Lagsutvikling</a:t>
            </a:r>
            <a:r>
              <a:rPr lang="nb-NO" sz="2400" dirty="0"/>
              <a:t>. </a:t>
            </a:r>
            <a:r>
              <a:rPr lang="nb-NO" sz="2400" dirty="0" smtClean="0"/>
              <a:t/>
            </a:r>
            <a:br>
              <a:rPr lang="nb-NO" sz="2400" dirty="0" smtClean="0"/>
            </a:br>
            <a:r>
              <a:rPr lang="nb-NO" sz="2400" dirty="0" smtClean="0"/>
              <a:t>Hjelpe </a:t>
            </a:r>
            <a:r>
              <a:rPr lang="nb-NO" sz="2400" dirty="0"/>
              <a:t>laget til selv å endre og utvikle seg i ønsket </a:t>
            </a:r>
            <a:r>
              <a:rPr lang="nb-NO" sz="2400" dirty="0" smtClean="0"/>
              <a:t>retning</a:t>
            </a:r>
          </a:p>
          <a:p>
            <a:r>
              <a:rPr lang="nb-NO" sz="2400" b="1" dirty="0"/>
              <a:t>Tillitsmannskurs:</a:t>
            </a:r>
            <a:r>
              <a:rPr lang="nb-NO" sz="2400" dirty="0"/>
              <a:t/>
            </a:r>
            <a:br>
              <a:rPr lang="nb-NO" sz="2400" dirty="0"/>
            </a:br>
            <a:r>
              <a:rPr lang="nb-NO" sz="2400" dirty="0"/>
              <a:t>Gir blant annet et innblikk i oppbyggingen av DNT som organisasjon, organisasjonskultur, hvilke oppgaver travlaget har og rollefordelingen innen norsk travsport. </a:t>
            </a:r>
            <a:endParaRPr lang="nb-NO" sz="2400" dirty="0" smtClean="0"/>
          </a:p>
          <a:p>
            <a:r>
              <a:rPr lang="nb-NO" sz="2400" b="1" dirty="0" err="1" smtClean="0"/>
              <a:t>Webkurs</a:t>
            </a:r>
            <a:r>
              <a:rPr lang="nb-NO" sz="2400" b="1" dirty="0"/>
              <a:t>:</a:t>
            </a:r>
            <a:r>
              <a:rPr lang="nb-NO" sz="2400" dirty="0"/>
              <a:t/>
            </a:r>
            <a:br>
              <a:rPr lang="nb-NO" sz="2400" dirty="0"/>
            </a:br>
            <a:r>
              <a:rPr lang="nb-NO" sz="2400" dirty="0" smtClean="0"/>
              <a:t>Nyhetspublisering</a:t>
            </a:r>
            <a:r>
              <a:rPr lang="nb-NO" sz="2400" dirty="0"/>
              <a:t>, enkel bildebehandling, </a:t>
            </a:r>
            <a:r>
              <a:rPr lang="nb-NO" sz="2400" dirty="0" err="1"/>
              <a:t>hyperkoblinger</a:t>
            </a:r>
            <a:r>
              <a:rPr lang="nb-NO" sz="2400" dirty="0"/>
              <a:t> og rettighetslovverk</a:t>
            </a:r>
            <a:r>
              <a:rPr lang="nb-NO" sz="2400" dirty="0" smtClean="0"/>
              <a:t>.</a:t>
            </a:r>
          </a:p>
          <a:p>
            <a:r>
              <a:rPr lang="nb-NO" sz="2400" b="1" dirty="0"/>
              <a:t>Medlemsregisterkurs:</a:t>
            </a:r>
            <a:r>
              <a:rPr lang="nb-NO" sz="2400" dirty="0"/>
              <a:t/>
            </a:r>
            <a:br>
              <a:rPr lang="nb-NO" sz="2400" dirty="0"/>
            </a:br>
            <a:r>
              <a:rPr lang="nb-NO" sz="2400" dirty="0"/>
              <a:t>Grunnleggende innføring i bruken av registeret, lovverk og retningslinjer for betaling av medlemskontingent.</a:t>
            </a:r>
            <a:endParaRPr lang="nb-NO" sz="2400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93003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Rekruttering – mitt hjertebarn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nb-NO" b="1" dirty="0" smtClean="0"/>
              <a:t>Førsteinntrykket</a:t>
            </a:r>
            <a:r>
              <a:rPr lang="nb-NO" dirty="0" smtClean="0"/>
              <a:t>: </a:t>
            </a:r>
            <a:br>
              <a:rPr lang="nb-NO" dirty="0" smtClean="0"/>
            </a:br>
            <a:r>
              <a:rPr lang="nb-NO" dirty="0" smtClean="0"/>
              <a:t>«Pynt </a:t>
            </a:r>
            <a:r>
              <a:rPr lang="nb-NO" dirty="0" err="1" smtClean="0"/>
              <a:t>brura</a:t>
            </a:r>
            <a:r>
              <a:rPr lang="nb-NO" dirty="0" smtClean="0"/>
              <a:t>»! Hvordan markedsføres travsporten og det tilbudet de unge skal delta på? Mottakelse? Konkurrerende fritidsaktiviteter? Tenk kvalitet!</a:t>
            </a:r>
          </a:p>
          <a:p>
            <a:pPr marL="0" indent="0">
              <a:buNone/>
            </a:pPr>
            <a:r>
              <a:rPr lang="nb-NO" b="1" dirty="0" smtClean="0"/>
              <a:t>Gjennomtenkt strategi</a:t>
            </a:r>
            <a:r>
              <a:rPr lang="nb-NO" dirty="0" smtClean="0"/>
              <a:t>: </a:t>
            </a:r>
            <a:br>
              <a:rPr lang="nb-NO" dirty="0" smtClean="0"/>
            </a:br>
            <a:r>
              <a:rPr lang="nb-NO" dirty="0" smtClean="0"/>
              <a:t>Utarbeide en helhetlig plan for rekrutteringsarbeidet. Involver de unge – eierskap og motivasjon.</a:t>
            </a:r>
          </a:p>
          <a:p>
            <a:pPr marL="0" indent="0">
              <a:buNone/>
            </a:pPr>
            <a:r>
              <a:rPr lang="nb-NO" b="1" dirty="0" smtClean="0"/>
              <a:t>Synliggjøring:</a:t>
            </a:r>
            <a:r>
              <a:rPr lang="nb-NO" dirty="0" smtClean="0"/>
              <a:t> </a:t>
            </a:r>
            <a:br>
              <a:rPr lang="nb-NO" dirty="0" smtClean="0"/>
            </a:br>
            <a:r>
              <a:rPr lang="nb-NO" dirty="0" smtClean="0"/>
              <a:t>Blogg/hjemmeside/</a:t>
            </a:r>
            <a:r>
              <a:rPr lang="nb-NO" dirty="0" err="1" smtClean="0"/>
              <a:t>Facebook</a:t>
            </a:r>
            <a:r>
              <a:rPr lang="nb-NO" dirty="0" smtClean="0"/>
              <a:t>. Hva driver de unge? Hva får de tilbake? Hva lærer de? Hva betyr det sosialt?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4559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Rekruttering forts.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b="1" dirty="0" smtClean="0"/>
              <a:t>Initiativ: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Skoler/barnehager/ungdomsklubber. Inviterer seg selv på besøk. Ta med hesten! Invitere klassene/elevene/barna til den lokale travbanen.</a:t>
            </a:r>
          </a:p>
          <a:p>
            <a:r>
              <a:rPr lang="nb-NO" b="1" dirty="0" smtClean="0"/>
              <a:t>Oppfølging foreldre:</a:t>
            </a:r>
            <a:br>
              <a:rPr lang="nb-NO" b="1" dirty="0" smtClean="0"/>
            </a:br>
            <a:r>
              <a:rPr lang="nb-NO" dirty="0" smtClean="0"/>
              <a:t>Avgjørende betydning at foreldrene engasjeres! Ha et tilbud også til </a:t>
            </a:r>
            <a:r>
              <a:rPr lang="nb-NO" dirty="0" err="1" smtClean="0"/>
              <a:t>disse.Foreldregrupper</a:t>
            </a:r>
            <a:r>
              <a:rPr lang="nb-NO" dirty="0" smtClean="0"/>
              <a:t>/sosiale aktiviteter.</a:t>
            </a:r>
          </a:p>
          <a:p>
            <a:r>
              <a:rPr lang="nb-NO" sz="6600" b="1" dirty="0" smtClean="0"/>
              <a:t>ØNSKER VI Å BLI FLERE?</a:t>
            </a:r>
          </a:p>
        </p:txBody>
      </p:sp>
    </p:spTree>
    <p:extLst>
      <p:ext uri="{BB962C8B-B14F-4D97-AF65-F5344CB8AC3E}">
        <p14:creationId xmlns:p14="http://schemas.microsoft.com/office/powerpoint/2010/main" val="140317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Kontaktinfo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b-NO" dirty="0" smtClean="0"/>
              <a:t>Mail: </a:t>
            </a:r>
            <a:r>
              <a:rPr lang="nb-NO" dirty="0" smtClean="0">
                <a:hlinkClick r:id="rId2"/>
              </a:rPr>
              <a:t>dnt-sorvest@travsport.no</a:t>
            </a:r>
            <a:endParaRPr lang="nb-NO" dirty="0" smtClean="0"/>
          </a:p>
          <a:p>
            <a:r>
              <a:rPr lang="nb-NO" dirty="0" smtClean="0"/>
              <a:t>Mobil i arbeidstiden: 99 69 36 24</a:t>
            </a:r>
          </a:p>
          <a:p>
            <a:r>
              <a:rPr lang="nb-NO" dirty="0" smtClean="0"/>
              <a:t>Adresse: Travparkveien 30, 4636 Kristiansand S.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195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ort arrangement">
  <a:themeElements>
    <a:clrScheme name="Stort arrangem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Stort arrangem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ort arrangem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TC104033927[[fn=Stort arrangement]]</Template>
  <TotalTime>636</TotalTime>
  <Words>311</Words>
  <Application>Microsoft Office PowerPoint</Application>
  <PresentationFormat>Widescreen</PresentationFormat>
  <Paragraphs>49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3" baseType="lpstr">
      <vt:lpstr>Arial</vt:lpstr>
      <vt:lpstr>Impact</vt:lpstr>
      <vt:lpstr>Stort arrangement</vt:lpstr>
      <vt:lpstr>Regionssekretær Sør-Vest</vt:lpstr>
      <vt:lpstr>Hvem er så jeg?</vt:lpstr>
      <vt:lpstr>Naughtybynature – det er lov å drømme…</vt:lpstr>
      <vt:lpstr>Organisasjon/Ansvarsområder</vt:lpstr>
      <vt:lpstr>Viktige frister fremover</vt:lpstr>
      <vt:lpstr>medlemsregister</vt:lpstr>
      <vt:lpstr>Kurs</vt:lpstr>
      <vt:lpstr>Rekruttering – mitt hjertebarn</vt:lpstr>
      <vt:lpstr>Rekruttering forts. </vt:lpstr>
      <vt:lpstr>Kontaktinfo</vt:lpstr>
    </vt:vector>
  </TitlesOfParts>
  <Company>Norsk Rikstoto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Regionsekretær Sør-Vest</dc:title>
  <dc:creator>Richard Ekhaugen</dc:creator>
  <cp:lastModifiedBy>Richard Ekhaugen</cp:lastModifiedBy>
  <cp:revision>46</cp:revision>
  <dcterms:created xsi:type="dcterms:W3CDTF">2014-08-20T07:56:17Z</dcterms:created>
  <dcterms:modified xsi:type="dcterms:W3CDTF">2014-11-03T13:52:15Z</dcterms:modified>
</cp:coreProperties>
</file>