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57" r:id="rId7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C7C6-8FF2-4FD9-8CB9-8D70D4532CF1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0AFC-90DB-4FBF-AE44-C9BC87206B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1656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C7C6-8FF2-4FD9-8CB9-8D70D4532CF1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0AFC-90DB-4FBF-AE44-C9BC87206B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471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C7C6-8FF2-4FD9-8CB9-8D70D4532CF1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0AFC-90DB-4FBF-AE44-C9BC87206B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2983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C7C6-8FF2-4FD9-8CB9-8D70D4532CF1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0AFC-90DB-4FBF-AE44-C9BC87206B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9238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C7C6-8FF2-4FD9-8CB9-8D70D4532CF1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0AFC-90DB-4FBF-AE44-C9BC87206B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7177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C7C6-8FF2-4FD9-8CB9-8D70D4532CF1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0AFC-90DB-4FBF-AE44-C9BC87206B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6008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C7C6-8FF2-4FD9-8CB9-8D70D4532CF1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0AFC-90DB-4FBF-AE44-C9BC87206B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480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C7C6-8FF2-4FD9-8CB9-8D70D4532CF1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0AFC-90DB-4FBF-AE44-C9BC87206B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0599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C7C6-8FF2-4FD9-8CB9-8D70D4532CF1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0AFC-90DB-4FBF-AE44-C9BC87206B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723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C7C6-8FF2-4FD9-8CB9-8D70D4532CF1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0AFC-90DB-4FBF-AE44-C9BC87206B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0734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C7C6-8FF2-4FD9-8CB9-8D70D4532CF1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0AFC-90DB-4FBF-AE44-C9BC87206B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2515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BC7C6-8FF2-4FD9-8CB9-8D70D4532CF1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70AFC-90DB-4FBF-AE44-C9BC87206B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9991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Forus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211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Forus Hva nå!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Nytt anlegg?</a:t>
            </a:r>
          </a:p>
          <a:p>
            <a:r>
              <a:rPr lang="nb-NO" dirty="0" smtClean="0"/>
              <a:t>Aktiviteter</a:t>
            </a:r>
          </a:p>
          <a:p>
            <a:pPr lvl="1"/>
            <a:r>
              <a:rPr lang="nb-NO" dirty="0" smtClean="0"/>
              <a:t>Til start</a:t>
            </a:r>
          </a:p>
          <a:p>
            <a:pPr lvl="1"/>
            <a:r>
              <a:rPr lang="nb-NO" dirty="0" smtClean="0"/>
              <a:t>Ungdomsforening</a:t>
            </a:r>
          </a:p>
          <a:p>
            <a:pPr lvl="1"/>
            <a:r>
              <a:rPr lang="nb-NO" dirty="0" smtClean="0"/>
              <a:t>Lisenskurs</a:t>
            </a:r>
          </a:p>
          <a:p>
            <a:pPr lvl="1"/>
            <a:r>
              <a:rPr lang="nb-NO" dirty="0" smtClean="0"/>
              <a:t>Folkehest</a:t>
            </a:r>
          </a:p>
          <a:p>
            <a:pPr lvl="1"/>
            <a:r>
              <a:rPr lang="nb-NO" dirty="0" smtClean="0"/>
              <a:t>Ponni</a:t>
            </a:r>
          </a:p>
          <a:p>
            <a:pPr lvl="1"/>
            <a:r>
              <a:rPr lang="nb-NO" dirty="0" smtClean="0"/>
              <a:t>Vaffel og seniorer</a:t>
            </a:r>
          </a:p>
        </p:txBody>
      </p:sp>
    </p:spTree>
    <p:extLst>
      <p:ext uri="{BB962C8B-B14F-4D97-AF65-F5344CB8AC3E}">
        <p14:creationId xmlns:p14="http://schemas.microsoft.com/office/powerpoint/2010/main" val="246167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Forutsigbarhet, Terminliste?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Mai. Alle skal delta i arbeidet</a:t>
            </a:r>
          </a:p>
          <a:p>
            <a:r>
              <a:rPr lang="nb-NO" dirty="0" smtClean="0"/>
              <a:t>Juni! Har vel hørt om og er enig i «</a:t>
            </a:r>
            <a:r>
              <a:rPr lang="nb-NO" dirty="0" err="1" smtClean="0"/>
              <a:t>superdager</a:t>
            </a:r>
            <a:r>
              <a:rPr lang="nb-NO" dirty="0" smtClean="0"/>
              <a:t>» for da tar vi en V75!</a:t>
            </a:r>
          </a:p>
          <a:p>
            <a:pPr lvl="1"/>
            <a:r>
              <a:rPr lang="nb-NO" dirty="0" smtClean="0"/>
              <a:t>V75 fordi det er så tøff transport over fjellet!</a:t>
            </a:r>
          </a:p>
          <a:p>
            <a:r>
              <a:rPr lang="nb-NO" dirty="0" smtClean="0"/>
              <a:t>August, plutselig kom der et forslag fra «gruppen».</a:t>
            </a:r>
          </a:p>
          <a:p>
            <a:pPr lvl="1"/>
            <a:r>
              <a:rPr lang="nb-NO" dirty="0" smtClean="0"/>
              <a:t>Borte var en V75, men jan, </a:t>
            </a:r>
            <a:r>
              <a:rPr lang="nb-NO" dirty="0" err="1" smtClean="0"/>
              <a:t>feb</a:t>
            </a:r>
            <a:r>
              <a:rPr lang="nb-NO" dirty="0" smtClean="0"/>
              <a:t>, og mars var beholdt!</a:t>
            </a:r>
          </a:p>
          <a:p>
            <a:r>
              <a:rPr lang="nb-NO" dirty="0" smtClean="0"/>
              <a:t>September, Høring! </a:t>
            </a:r>
          </a:p>
          <a:p>
            <a:pPr lvl="1"/>
            <a:r>
              <a:rPr lang="nb-NO" dirty="0" smtClean="0"/>
              <a:t>Prøv å stokke om den kabalen!!!</a:t>
            </a:r>
          </a:p>
          <a:p>
            <a:r>
              <a:rPr lang="nb-NO" dirty="0" smtClean="0"/>
              <a:t>November. Vedtatt 98% som forslaget i august!</a:t>
            </a:r>
          </a:p>
        </p:txBody>
      </p:sp>
    </p:spTree>
    <p:extLst>
      <p:ext uri="{BB962C8B-B14F-4D97-AF65-F5344CB8AC3E}">
        <p14:creationId xmlns:p14="http://schemas.microsoft.com/office/powerpoint/2010/main" val="2919697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Forutsigbarhet, Økonomi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Hvem lever av provisjon på salg av spill?</a:t>
            </a:r>
          </a:p>
          <a:p>
            <a:pPr lvl="1"/>
            <a:r>
              <a:rPr lang="nb-NO" dirty="0" smtClean="0"/>
              <a:t>Harald Dørum?</a:t>
            </a:r>
          </a:p>
          <a:p>
            <a:pPr lvl="1"/>
            <a:r>
              <a:rPr lang="nb-NO" dirty="0" smtClean="0"/>
              <a:t>Markedsdirektøren i NR?</a:t>
            </a:r>
          </a:p>
          <a:p>
            <a:pPr lvl="1"/>
            <a:r>
              <a:rPr lang="nb-NO" dirty="0" err="1" smtClean="0"/>
              <a:t>Distriktskonsulentene</a:t>
            </a:r>
            <a:r>
              <a:rPr lang="nb-NO" dirty="0" smtClean="0"/>
              <a:t> i NR?</a:t>
            </a:r>
          </a:p>
          <a:p>
            <a:pPr lvl="1"/>
            <a:r>
              <a:rPr lang="nb-NO" dirty="0" smtClean="0"/>
              <a:t>Noen andre i NR eller DNT?</a:t>
            </a:r>
          </a:p>
          <a:p>
            <a:pPr lvl="1"/>
            <a:r>
              <a:rPr lang="nb-NO" b="1" dirty="0" smtClean="0"/>
              <a:t>KUN BANENE HAR PROVISJONSINNTEKT</a:t>
            </a:r>
          </a:p>
          <a:p>
            <a:endParaRPr lang="nb-NO" dirty="0" smtClean="0"/>
          </a:p>
          <a:p>
            <a:r>
              <a:rPr lang="nb-NO" dirty="0" err="1" smtClean="0"/>
              <a:t>NRs</a:t>
            </a:r>
            <a:r>
              <a:rPr lang="nb-NO" dirty="0" smtClean="0"/>
              <a:t> </a:t>
            </a:r>
            <a:r>
              <a:rPr lang="nb-NO" dirty="0"/>
              <a:t>inntektsfordelingsmodell!!</a:t>
            </a:r>
          </a:p>
          <a:p>
            <a:r>
              <a:rPr lang="nb-NO" dirty="0" smtClean="0"/>
              <a:t>Svaret for 2015 er ca. 13!!</a:t>
            </a:r>
          </a:p>
        </p:txBody>
      </p:sp>
    </p:spTree>
    <p:extLst>
      <p:ext uri="{BB962C8B-B14F-4D97-AF65-F5344CB8AC3E}">
        <p14:creationId xmlns:p14="http://schemas.microsoft.com/office/powerpoint/2010/main" val="110616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Forutsigbarhet, Økonomi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Sept. Forslag til budsjett</a:t>
            </a:r>
          </a:p>
          <a:p>
            <a:r>
              <a:rPr lang="nb-NO" dirty="0" err="1" smtClean="0"/>
              <a:t>Okt</a:t>
            </a:r>
            <a:r>
              <a:rPr lang="nb-NO" dirty="0" smtClean="0"/>
              <a:t>/Nov. Vedtatt Budsjett!</a:t>
            </a:r>
            <a:endParaRPr lang="nb-NO" dirty="0"/>
          </a:p>
          <a:p>
            <a:r>
              <a:rPr lang="nb-NO" dirty="0" smtClean="0"/>
              <a:t>Vi endrer bare litt på %!!</a:t>
            </a:r>
          </a:p>
          <a:p>
            <a:r>
              <a:rPr lang="nb-NO" dirty="0" smtClean="0"/>
              <a:t>For svaret i budsjettet er 13.</a:t>
            </a:r>
          </a:p>
          <a:p>
            <a:pPr lvl="1"/>
            <a:r>
              <a:rPr lang="nb-NO" dirty="0" smtClean="0"/>
              <a:t>Så flytta kineseren! </a:t>
            </a:r>
          </a:p>
          <a:p>
            <a:pPr lvl="1"/>
            <a:r>
              <a:rPr lang="nb-NO" dirty="0" smtClean="0"/>
              <a:t>Eller Superspillbula gikk på tryne!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5817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Noen lever av provisjon?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4906888" cy="2764904"/>
          </a:xfrm>
        </p:spPr>
        <p:txBody>
          <a:bodyPr/>
          <a:lstStyle/>
          <a:p>
            <a:r>
              <a:rPr lang="nb-NO" b="1" dirty="0" smtClean="0"/>
              <a:t>År		Prov.		Res.</a:t>
            </a:r>
          </a:p>
          <a:p>
            <a:r>
              <a:rPr lang="nb-NO" dirty="0" smtClean="0"/>
              <a:t>2013	16,5		16,1</a:t>
            </a:r>
          </a:p>
          <a:p>
            <a:r>
              <a:rPr lang="nb-NO" dirty="0" smtClean="0"/>
              <a:t>2014	</a:t>
            </a:r>
            <a:r>
              <a:rPr lang="nb-NO" b="1" dirty="0" smtClean="0"/>
              <a:t>13,5</a:t>
            </a:r>
            <a:r>
              <a:rPr lang="nb-NO" dirty="0" smtClean="0"/>
              <a:t>		13,1</a:t>
            </a:r>
          </a:p>
          <a:p>
            <a:r>
              <a:rPr lang="nb-NO" dirty="0" smtClean="0"/>
              <a:t>2015	12,7		(13,3)</a:t>
            </a:r>
            <a:endParaRPr lang="nb-NO" dirty="0"/>
          </a:p>
        </p:txBody>
      </p:sp>
      <p:sp>
        <p:nvSpPr>
          <p:cNvPr id="4" name="Plassholder for innhold 2"/>
          <p:cNvSpPr txBox="1">
            <a:spLocks/>
          </p:cNvSpPr>
          <p:nvPr/>
        </p:nvSpPr>
        <p:spPr>
          <a:xfrm>
            <a:off x="5796136" y="1535155"/>
            <a:ext cx="1368152" cy="2613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b="1" dirty="0" smtClean="0"/>
              <a:t>DS Inn</a:t>
            </a:r>
          </a:p>
          <a:p>
            <a:pPr marL="0" indent="0">
              <a:buNone/>
            </a:pPr>
            <a:r>
              <a:rPr lang="nb-NO" dirty="0" smtClean="0"/>
              <a:t>3,0</a:t>
            </a:r>
          </a:p>
          <a:p>
            <a:pPr marL="0" indent="0">
              <a:buNone/>
            </a:pPr>
            <a:r>
              <a:rPr lang="nb-NO" dirty="0" smtClean="0"/>
              <a:t>2,8</a:t>
            </a:r>
          </a:p>
          <a:p>
            <a:pPr marL="0" indent="0">
              <a:buNone/>
            </a:pPr>
            <a:r>
              <a:rPr lang="nb-NO" dirty="0" smtClean="0"/>
              <a:t>3,0</a:t>
            </a:r>
            <a:endParaRPr lang="nb-NO" dirty="0"/>
          </a:p>
        </p:txBody>
      </p:sp>
      <p:sp>
        <p:nvSpPr>
          <p:cNvPr id="5" name="Plassholder for innhold 2"/>
          <p:cNvSpPr txBox="1">
            <a:spLocks/>
          </p:cNvSpPr>
          <p:nvPr/>
        </p:nvSpPr>
        <p:spPr>
          <a:xfrm>
            <a:off x="7380312" y="1520213"/>
            <a:ext cx="1368152" cy="2412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b="1" dirty="0" smtClean="0"/>
              <a:t>DS Res</a:t>
            </a:r>
          </a:p>
          <a:p>
            <a:pPr marL="0" indent="0">
              <a:buNone/>
            </a:pPr>
            <a:r>
              <a:rPr lang="nb-NO" dirty="0" smtClean="0"/>
              <a:t>- 0,7</a:t>
            </a:r>
          </a:p>
          <a:p>
            <a:pPr marL="0" indent="0">
              <a:buNone/>
            </a:pPr>
            <a:r>
              <a:rPr lang="nb-NO" dirty="0" smtClean="0"/>
              <a:t>- 2,1</a:t>
            </a:r>
          </a:p>
          <a:p>
            <a:pPr marL="0" indent="0">
              <a:buNone/>
            </a:pP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6" name="Plassholder for innhold 2"/>
          <p:cNvSpPr txBox="1">
            <a:spLocks/>
          </p:cNvSpPr>
          <p:nvPr/>
        </p:nvSpPr>
        <p:spPr>
          <a:xfrm>
            <a:off x="1115616" y="4156179"/>
            <a:ext cx="6840760" cy="1145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b-NO" b="1" dirty="0" smtClean="0"/>
          </a:p>
        </p:txBody>
      </p:sp>
      <p:sp>
        <p:nvSpPr>
          <p:cNvPr id="7" name="Plassholder for innhold 2"/>
          <p:cNvSpPr txBox="1">
            <a:spLocks/>
          </p:cNvSpPr>
          <p:nvPr/>
        </p:nvSpPr>
        <p:spPr>
          <a:xfrm>
            <a:off x="1403648" y="5085184"/>
            <a:ext cx="7200800" cy="990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b="1" dirty="0" smtClean="0"/>
              <a:t>Hvis NR OG DNT </a:t>
            </a:r>
            <a:r>
              <a:rPr lang="nb-NO" b="1" dirty="0" err="1" smtClean="0"/>
              <a:t>oveskudd</a:t>
            </a:r>
            <a:r>
              <a:rPr lang="nb-NO" b="1" dirty="0" smtClean="0"/>
              <a:t>!!</a:t>
            </a:r>
            <a:endParaRPr lang="nb-NO" b="1" dirty="0" smtClean="0"/>
          </a:p>
        </p:txBody>
      </p:sp>
    </p:spTree>
    <p:extLst>
      <p:ext uri="{BB962C8B-B14F-4D97-AF65-F5344CB8AC3E}">
        <p14:creationId xmlns:p14="http://schemas.microsoft.com/office/powerpoint/2010/main" val="341709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7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211</Words>
  <Application>Microsoft Office PowerPoint</Application>
  <PresentationFormat>Skjermfremvisning (4:3)</PresentationFormat>
  <Paragraphs>50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Office-tema</vt:lpstr>
      <vt:lpstr>Forus</vt:lpstr>
      <vt:lpstr>Forus Hva nå!</vt:lpstr>
      <vt:lpstr>Forutsigbarhet, Terminliste?</vt:lpstr>
      <vt:lpstr>Forutsigbarhet, Økonomi</vt:lpstr>
      <vt:lpstr>Forutsigbarhet, Økonomi</vt:lpstr>
      <vt:lpstr>Noen lever av provisjon?</vt:lpstr>
    </vt:vector>
  </TitlesOfParts>
  <Company>Norsk Rikstoto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Vidar Grundetjern</dc:creator>
  <cp:lastModifiedBy>Vidar Grundetjern</cp:lastModifiedBy>
  <cp:revision>7</cp:revision>
  <dcterms:created xsi:type="dcterms:W3CDTF">2015-09-19T14:48:19Z</dcterms:created>
  <dcterms:modified xsi:type="dcterms:W3CDTF">2015-09-20T07:39:49Z</dcterms:modified>
</cp:coreProperties>
</file>