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03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EB393E-CF07-4C00-9178-A5E84241305C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b-NO"/>
        </a:p>
      </dgm:t>
    </dgm:pt>
    <dgm:pt modelId="{F0D961BC-50BC-4163-9B39-2A33EB45C567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200" baseline="0" dirty="0"/>
            <a:t>   </a:t>
          </a:r>
          <a:r>
            <a:rPr lang="nb-NO" sz="1600" baseline="0" dirty="0"/>
            <a:t>Moderat</a:t>
          </a:r>
          <a:r>
            <a:rPr lang="nb-NO" sz="1200" baseline="0" dirty="0"/>
            <a:t> </a:t>
          </a:r>
        </a:p>
      </dgm:t>
    </dgm:pt>
    <dgm:pt modelId="{A3D225DB-178C-4BB0-9EBC-032824BD37B3}" type="parTrans" cxnId="{86161658-82A1-4EC9-98E8-5AA965467491}">
      <dgm:prSet/>
      <dgm:spPr/>
      <dgm:t>
        <a:bodyPr/>
        <a:lstStyle/>
        <a:p>
          <a:endParaRPr lang="nb-NO"/>
        </a:p>
      </dgm:t>
    </dgm:pt>
    <dgm:pt modelId="{DE5BECFD-C265-45A6-9E6C-620ED4D1A521}" type="sibTrans" cxnId="{86161658-82A1-4EC9-98E8-5AA965467491}">
      <dgm:prSet/>
      <dgm:spPr/>
      <dgm:t>
        <a:bodyPr/>
        <a:lstStyle/>
        <a:p>
          <a:endParaRPr lang="nb-NO"/>
        </a:p>
      </dgm:t>
    </dgm:pt>
    <dgm:pt modelId="{E37F63E8-BF8A-4ECC-8C7F-B65D038ACB38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600" baseline="0" dirty="0"/>
            <a:t>Viktig med protein-kvalitet</a:t>
          </a:r>
        </a:p>
      </dgm:t>
    </dgm:pt>
    <dgm:pt modelId="{65E31B36-72B2-429F-825C-AB837F8CCAE0}" type="parTrans" cxnId="{42C7DDD8-18D9-4256-BA1E-D7592ED2EB72}">
      <dgm:prSet/>
      <dgm:spPr/>
      <dgm:t>
        <a:bodyPr/>
        <a:lstStyle/>
        <a:p>
          <a:endParaRPr lang="nb-NO"/>
        </a:p>
      </dgm:t>
    </dgm:pt>
    <dgm:pt modelId="{7DD9DBD6-1E05-4183-8493-0BBC43B98522}" type="sibTrans" cxnId="{42C7DDD8-18D9-4256-BA1E-D7592ED2EB72}">
      <dgm:prSet/>
      <dgm:spPr/>
      <dgm:t>
        <a:bodyPr/>
        <a:lstStyle/>
        <a:p>
          <a:endParaRPr lang="nb-NO"/>
        </a:p>
      </dgm:t>
    </dgm:pt>
    <dgm:pt modelId="{1D6A894D-F8CC-4228-9EF1-C72A32E47831}">
      <dgm:prSet phldrT="[Tekst]"/>
      <dgm:spPr>
        <a:solidFill>
          <a:srgbClr val="00B050"/>
        </a:solidFill>
      </dgm:spPr>
      <dgm:t>
        <a:bodyPr/>
        <a:lstStyle/>
        <a:p>
          <a:r>
            <a:rPr lang="nb-NO" dirty="0"/>
            <a:t>Voksen hest</a:t>
          </a:r>
        </a:p>
      </dgm:t>
    </dgm:pt>
    <dgm:pt modelId="{8B9FBDC1-09FD-418C-981D-42BEF3803A89}" type="parTrans" cxnId="{1F8973C2-5C75-4A49-8F4E-C6D7EE1C5B8E}">
      <dgm:prSet/>
      <dgm:spPr/>
      <dgm:t>
        <a:bodyPr/>
        <a:lstStyle/>
        <a:p>
          <a:endParaRPr lang="nb-NO"/>
        </a:p>
      </dgm:t>
    </dgm:pt>
    <dgm:pt modelId="{BA69BFC0-5E6B-44C7-B336-4F2CAF5CB78C}" type="sibTrans" cxnId="{1F8973C2-5C75-4A49-8F4E-C6D7EE1C5B8E}">
      <dgm:prSet/>
      <dgm:spPr/>
      <dgm:t>
        <a:bodyPr/>
        <a:lstStyle/>
        <a:p>
          <a:endParaRPr lang="nb-NO"/>
        </a:p>
      </dgm:t>
    </dgm:pt>
    <dgm:pt modelId="{D302B10F-58EB-4905-B9AB-FE70E4A68DC1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200" baseline="0" dirty="0"/>
            <a:t>   </a:t>
          </a:r>
          <a:r>
            <a:rPr lang="nb-NO" sz="1600" baseline="0" dirty="0"/>
            <a:t>Høyt</a:t>
          </a:r>
        </a:p>
      </dgm:t>
    </dgm:pt>
    <dgm:pt modelId="{421A8218-0357-4B8E-82C7-D8BE7A5AEDD6}" type="parTrans" cxnId="{91210C4B-E57C-4262-A51D-8E456EE514E1}">
      <dgm:prSet/>
      <dgm:spPr/>
      <dgm:t>
        <a:bodyPr/>
        <a:lstStyle/>
        <a:p>
          <a:endParaRPr lang="nb-NO"/>
        </a:p>
      </dgm:t>
    </dgm:pt>
    <dgm:pt modelId="{D7359591-6533-4342-8925-8D2A85B29FD4}" type="sibTrans" cxnId="{91210C4B-E57C-4262-A51D-8E456EE514E1}">
      <dgm:prSet/>
      <dgm:spPr/>
      <dgm:t>
        <a:bodyPr/>
        <a:lstStyle/>
        <a:p>
          <a:endParaRPr lang="nb-NO"/>
        </a:p>
      </dgm:t>
    </dgm:pt>
    <dgm:pt modelId="{570C4828-BA06-4243-85DB-A520C82211F0}">
      <dgm:prSet phldrT="[Tekst]" custT="1"/>
      <dgm:spPr>
        <a:solidFill>
          <a:srgbClr val="D6E7E0"/>
        </a:solidFill>
      </dgm:spPr>
      <dgm:t>
        <a:bodyPr/>
        <a:lstStyle/>
        <a:p>
          <a:r>
            <a:rPr lang="nb-NO" sz="1400" baseline="0" dirty="0"/>
            <a:t>Vedlikeholds- behovet for protein til voksne hester  er 80 gram fordøyelig </a:t>
          </a:r>
          <a:r>
            <a:rPr lang="nb-NO" sz="1400" baseline="0" dirty="0" err="1"/>
            <a:t>råprotein</a:t>
          </a:r>
          <a:r>
            <a:rPr lang="nb-NO" sz="1400" baseline="0" dirty="0"/>
            <a:t> per </a:t>
          </a:r>
          <a:r>
            <a:rPr lang="nb-NO" sz="1400" baseline="0" dirty="0" err="1"/>
            <a:t>FEh</a:t>
          </a:r>
          <a:r>
            <a:rPr lang="nb-NO" sz="1400" baseline="0" dirty="0"/>
            <a:t>. </a:t>
          </a:r>
        </a:p>
      </dgm:t>
    </dgm:pt>
    <dgm:pt modelId="{6F6B56B9-C5FA-472B-8289-CE0461DE8B5A}" type="parTrans" cxnId="{20AEEEB5-4656-4C87-BE6D-CFDCA496C54A}">
      <dgm:prSet/>
      <dgm:spPr/>
      <dgm:t>
        <a:bodyPr/>
        <a:lstStyle/>
        <a:p>
          <a:endParaRPr lang="nb-NO"/>
        </a:p>
      </dgm:t>
    </dgm:pt>
    <dgm:pt modelId="{58689E07-EE58-4DFA-942E-4482371482B0}" type="sibTrans" cxnId="{20AEEEB5-4656-4C87-BE6D-CFDCA496C54A}">
      <dgm:prSet/>
      <dgm:spPr/>
      <dgm:t>
        <a:bodyPr/>
        <a:lstStyle/>
        <a:p>
          <a:endParaRPr lang="nb-NO"/>
        </a:p>
      </dgm:t>
    </dgm:pt>
    <dgm:pt modelId="{7CDB467A-A8DA-4EB4-AD43-23C29C02FAB6}">
      <dgm:prSet phldrT="[Tekst]"/>
      <dgm:spPr/>
      <dgm:t>
        <a:bodyPr/>
        <a:lstStyle/>
        <a:p>
          <a:r>
            <a:rPr lang="nb-NO" dirty="0"/>
            <a:t>Drektig hoppe</a:t>
          </a:r>
        </a:p>
      </dgm:t>
    </dgm:pt>
    <dgm:pt modelId="{B5CC7699-2803-49AC-959A-AA59DA6FB82D}" type="parTrans" cxnId="{D422677D-5BB2-4349-8320-903C46B96B09}">
      <dgm:prSet/>
      <dgm:spPr/>
      <dgm:t>
        <a:bodyPr/>
        <a:lstStyle/>
        <a:p>
          <a:endParaRPr lang="nb-NO"/>
        </a:p>
      </dgm:t>
    </dgm:pt>
    <dgm:pt modelId="{FC9D27E8-60FB-4FCA-9282-78C353EC24EF}" type="sibTrans" cxnId="{D422677D-5BB2-4349-8320-903C46B96B09}">
      <dgm:prSet/>
      <dgm:spPr/>
      <dgm:t>
        <a:bodyPr/>
        <a:lstStyle/>
        <a:p>
          <a:endParaRPr lang="nb-NO"/>
        </a:p>
      </dgm:t>
    </dgm:pt>
    <dgm:pt modelId="{A3E49895-9BBF-4A2D-9F07-EBAF7B57CA9E}">
      <dgm:prSet phldrT="[Tekst]"/>
      <dgm:spPr/>
      <dgm:t>
        <a:bodyPr/>
        <a:lstStyle/>
        <a:p>
          <a:r>
            <a:rPr lang="nb-NO"/>
            <a:t>Lakterende hoppe</a:t>
          </a:r>
          <a:endParaRPr lang="nb-NO" dirty="0"/>
        </a:p>
      </dgm:t>
    </dgm:pt>
    <dgm:pt modelId="{6D40F070-FAF8-42A3-B74A-8A773F5247A0}" type="parTrans" cxnId="{82018603-70F4-47B9-A700-AC98487302B9}">
      <dgm:prSet/>
      <dgm:spPr/>
      <dgm:t>
        <a:bodyPr/>
        <a:lstStyle/>
        <a:p>
          <a:endParaRPr lang="nb-NO"/>
        </a:p>
      </dgm:t>
    </dgm:pt>
    <dgm:pt modelId="{A35039AE-773D-4710-98F1-BD37831F3556}" type="sibTrans" cxnId="{82018603-70F4-47B9-A700-AC98487302B9}">
      <dgm:prSet/>
      <dgm:spPr/>
      <dgm:t>
        <a:bodyPr/>
        <a:lstStyle/>
        <a:p>
          <a:endParaRPr lang="nb-NO"/>
        </a:p>
      </dgm:t>
    </dgm:pt>
    <dgm:pt modelId="{23566135-CF89-4F6C-A9BB-072809F1BB66}">
      <dgm:prSet phldrT="[Tekst]" custT="1"/>
      <dgm:spPr/>
      <dgm:t>
        <a:bodyPr/>
        <a:lstStyle/>
        <a:p>
          <a:r>
            <a:rPr lang="nb-NO" sz="1600" baseline="0" dirty="0"/>
            <a:t>Moderat, tidlig drektighet</a:t>
          </a:r>
        </a:p>
      </dgm:t>
    </dgm:pt>
    <dgm:pt modelId="{69F26173-9906-43F0-B809-6C6AC93A6DB6}" type="parTrans" cxnId="{BDE88CBF-0E8C-48BE-BF8C-8C00CA5720C7}">
      <dgm:prSet/>
      <dgm:spPr/>
      <dgm:t>
        <a:bodyPr/>
        <a:lstStyle/>
        <a:p>
          <a:endParaRPr lang="nb-NO"/>
        </a:p>
      </dgm:t>
    </dgm:pt>
    <dgm:pt modelId="{C1DED25E-D5CD-418D-9696-29188E10EEA2}" type="sibTrans" cxnId="{BDE88CBF-0E8C-48BE-BF8C-8C00CA5720C7}">
      <dgm:prSet/>
      <dgm:spPr/>
      <dgm:t>
        <a:bodyPr/>
        <a:lstStyle/>
        <a:p>
          <a:endParaRPr lang="nb-NO"/>
        </a:p>
      </dgm:t>
    </dgm:pt>
    <dgm:pt modelId="{C26660BC-D57E-4243-AEE3-F146BD0EC4EF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600" baseline="0" dirty="0"/>
            <a:t>Høyt siste 3 mnd</a:t>
          </a:r>
        </a:p>
      </dgm:t>
    </dgm:pt>
    <dgm:pt modelId="{1387B235-D7CB-42FE-B8DB-F5EF445895F6}" type="parTrans" cxnId="{F17229E5-9889-4362-9251-07A8D2400E04}">
      <dgm:prSet/>
      <dgm:spPr/>
      <dgm:t>
        <a:bodyPr/>
        <a:lstStyle/>
        <a:p>
          <a:endParaRPr lang="nb-NO"/>
        </a:p>
      </dgm:t>
    </dgm:pt>
    <dgm:pt modelId="{871B52C8-2D60-4698-BB39-B1F2C2E60881}" type="sibTrans" cxnId="{F17229E5-9889-4362-9251-07A8D2400E04}">
      <dgm:prSet/>
      <dgm:spPr/>
      <dgm:t>
        <a:bodyPr/>
        <a:lstStyle/>
        <a:p>
          <a:endParaRPr lang="nb-NO"/>
        </a:p>
      </dgm:t>
    </dgm:pt>
    <dgm:pt modelId="{2A9CA147-A132-4CE2-8C65-834061FD10F8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600" baseline="0" dirty="0"/>
            <a:t>Meget høyt</a:t>
          </a:r>
        </a:p>
      </dgm:t>
    </dgm:pt>
    <dgm:pt modelId="{B2A0575D-A9AF-483E-8665-CA212864C62D}" type="parTrans" cxnId="{D2164F6E-4616-4CD0-A341-463D8C961241}">
      <dgm:prSet/>
      <dgm:spPr/>
      <dgm:t>
        <a:bodyPr/>
        <a:lstStyle/>
        <a:p>
          <a:endParaRPr lang="nb-NO"/>
        </a:p>
      </dgm:t>
    </dgm:pt>
    <dgm:pt modelId="{9ABB6F36-B895-4830-ABB2-D12878FA73F3}" type="sibTrans" cxnId="{D2164F6E-4616-4CD0-A341-463D8C961241}">
      <dgm:prSet/>
      <dgm:spPr/>
      <dgm:t>
        <a:bodyPr/>
        <a:lstStyle/>
        <a:p>
          <a:endParaRPr lang="nb-NO"/>
        </a:p>
      </dgm:t>
    </dgm:pt>
    <dgm:pt modelId="{BEEBF21F-5E4D-4935-AABB-4D6EE6F278E7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400" baseline="0" dirty="0"/>
            <a:t>Hoppemelk inneholder mest protein den første </a:t>
          </a:r>
          <a:br>
            <a:rPr lang="nb-NO" sz="1400" baseline="0" dirty="0"/>
          </a:br>
          <a:r>
            <a:rPr lang="nb-NO" sz="1400" baseline="0" dirty="0"/>
            <a:t>delen av laktasjonstida</a:t>
          </a:r>
        </a:p>
      </dgm:t>
    </dgm:pt>
    <dgm:pt modelId="{4EA71D36-CACB-4CA8-AAAE-A5DD580BDA6F}" type="parTrans" cxnId="{7F02752D-5ECC-43BF-BF6D-A9D68EBC84B1}">
      <dgm:prSet/>
      <dgm:spPr/>
      <dgm:t>
        <a:bodyPr/>
        <a:lstStyle/>
        <a:p>
          <a:endParaRPr lang="nb-NO"/>
        </a:p>
      </dgm:t>
    </dgm:pt>
    <dgm:pt modelId="{FD4A2334-113F-4800-B46E-08B3ADABA705}" type="sibTrans" cxnId="{7F02752D-5ECC-43BF-BF6D-A9D68EBC84B1}">
      <dgm:prSet/>
      <dgm:spPr/>
      <dgm:t>
        <a:bodyPr/>
        <a:lstStyle/>
        <a:p>
          <a:endParaRPr lang="nb-NO"/>
        </a:p>
      </dgm:t>
    </dgm:pt>
    <dgm:pt modelId="{F473ABFF-29A7-4ABA-9E84-099D01F47490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200" baseline="0" dirty="0">
              <a:latin typeface="Arial" charset="0"/>
            </a:rPr>
            <a:t>Unghest (åring) 94 gram </a:t>
          </a:r>
          <a:r>
            <a:rPr lang="nb-NO" sz="1200" baseline="0" dirty="0" err="1">
              <a:latin typeface="Arial" charset="0"/>
            </a:rPr>
            <a:t>ford</a:t>
          </a:r>
          <a:r>
            <a:rPr lang="nb-NO" sz="1200" baseline="0" dirty="0">
              <a:latin typeface="Arial" charset="0"/>
            </a:rPr>
            <a:t>. </a:t>
          </a:r>
          <a:r>
            <a:rPr lang="nb-NO" sz="1200" baseline="0" dirty="0" err="1">
              <a:latin typeface="Arial" charset="0"/>
            </a:rPr>
            <a:t>råprot./FEh</a:t>
          </a:r>
          <a:endParaRPr lang="nb-NO" sz="1200" baseline="0" dirty="0"/>
        </a:p>
      </dgm:t>
    </dgm:pt>
    <dgm:pt modelId="{E6AE8FCA-075B-4C43-B879-A4D51C397B02}" type="parTrans" cxnId="{8349859D-B1C4-4C0C-8CC0-5A9FB68B05AF}">
      <dgm:prSet/>
      <dgm:spPr/>
      <dgm:t>
        <a:bodyPr/>
        <a:lstStyle/>
        <a:p>
          <a:endParaRPr lang="nb-NO"/>
        </a:p>
      </dgm:t>
    </dgm:pt>
    <dgm:pt modelId="{2D0970B9-04EF-4EFA-8E21-B5774D49479D}" type="sibTrans" cxnId="{8349859D-B1C4-4C0C-8CC0-5A9FB68B05AF}">
      <dgm:prSet/>
      <dgm:spPr/>
      <dgm:t>
        <a:bodyPr/>
        <a:lstStyle/>
        <a:p>
          <a:endParaRPr lang="nb-NO"/>
        </a:p>
      </dgm:t>
    </dgm:pt>
    <dgm:pt modelId="{F6648DEE-22EF-4D36-BB96-7246E82A1362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200" baseline="0" dirty="0">
              <a:latin typeface="Arial" charset="0"/>
            </a:rPr>
            <a:t>Drektig hoppe siste 3 mnd. 110 </a:t>
          </a:r>
          <a:r>
            <a:rPr lang="nb-NO" sz="1200" baseline="0" dirty="0" err="1">
              <a:latin typeface="Arial" charset="0"/>
            </a:rPr>
            <a:t>gram/FEh</a:t>
          </a:r>
          <a:endParaRPr lang="nb-NO" sz="1200" baseline="0" dirty="0"/>
        </a:p>
      </dgm:t>
    </dgm:pt>
    <dgm:pt modelId="{51D4FB8E-C4EB-46BB-8F08-1C417FCE5092}" type="parTrans" cxnId="{9AF3DC56-D531-49A4-A41E-C04BEBB561BF}">
      <dgm:prSet/>
      <dgm:spPr/>
      <dgm:t>
        <a:bodyPr/>
        <a:lstStyle/>
        <a:p>
          <a:endParaRPr lang="nb-NO"/>
        </a:p>
      </dgm:t>
    </dgm:pt>
    <dgm:pt modelId="{5F855730-69B9-4FFD-BC52-3E89A3F3DFB5}" type="sibTrans" cxnId="{9AF3DC56-D531-49A4-A41E-C04BEBB561BF}">
      <dgm:prSet/>
      <dgm:spPr/>
      <dgm:t>
        <a:bodyPr/>
        <a:lstStyle/>
        <a:p>
          <a:endParaRPr lang="nb-NO"/>
        </a:p>
      </dgm:t>
    </dgm:pt>
    <dgm:pt modelId="{510C8D6B-7759-45B9-AFE6-8F83F58B5523}">
      <dgm:prSet phldrT="[Tekst]" custT="1"/>
      <dgm:spPr>
        <a:solidFill>
          <a:srgbClr val="D6E7E0">
            <a:alpha val="90000"/>
          </a:srgbClr>
        </a:solidFill>
      </dgm:spPr>
      <dgm:t>
        <a:bodyPr/>
        <a:lstStyle/>
        <a:p>
          <a:r>
            <a:rPr lang="nb-NO" sz="1400" baseline="0" dirty="0">
              <a:latin typeface="Arial" charset="0"/>
            </a:rPr>
            <a:t>Lakterende hoppe 120 </a:t>
          </a:r>
          <a:r>
            <a:rPr lang="nb-NO" sz="1400" baseline="0" dirty="0" err="1">
              <a:latin typeface="Arial" charset="0"/>
            </a:rPr>
            <a:t>gram/FEh</a:t>
          </a:r>
          <a:endParaRPr lang="nb-NO" sz="1400" baseline="0" dirty="0"/>
        </a:p>
      </dgm:t>
    </dgm:pt>
    <dgm:pt modelId="{3F590038-3246-4B44-BD81-09128D8EEC3C}" type="parTrans" cxnId="{534BD6E5-6C8C-497A-A956-871168E51367}">
      <dgm:prSet/>
      <dgm:spPr/>
      <dgm:t>
        <a:bodyPr/>
        <a:lstStyle/>
        <a:p>
          <a:endParaRPr lang="nb-NO"/>
        </a:p>
      </dgm:t>
    </dgm:pt>
    <dgm:pt modelId="{B80F3E1A-D404-495E-A9FE-86C39E4A5F9A}" type="sibTrans" cxnId="{534BD6E5-6C8C-497A-A956-871168E51367}">
      <dgm:prSet/>
      <dgm:spPr/>
      <dgm:t>
        <a:bodyPr/>
        <a:lstStyle/>
        <a:p>
          <a:endParaRPr lang="nb-NO"/>
        </a:p>
      </dgm:t>
    </dgm:pt>
    <dgm:pt modelId="{35705456-CEB8-4B7F-8C2D-636631BC8B0C}">
      <dgm:prSet phldrT="[Tekst]"/>
      <dgm:spPr/>
      <dgm:t>
        <a:bodyPr/>
        <a:lstStyle/>
        <a:p>
          <a:r>
            <a:rPr lang="nb-NO" dirty="0"/>
            <a:t>Unghest</a:t>
          </a:r>
        </a:p>
      </dgm:t>
    </dgm:pt>
    <dgm:pt modelId="{F91C8840-D06C-4A6C-BE45-3E03B6681946}" type="sibTrans" cxnId="{54312D00-C9FA-4FEB-A554-32D031ED036D}">
      <dgm:prSet/>
      <dgm:spPr/>
      <dgm:t>
        <a:bodyPr/>
        <a:lstStyle/>
        <a:p>
          <a:endParaRPr lang="nb-NO"/>
        </a:p>
      </dgm:t>
    </dgm:pt>
    <dgm:pt modelId="{071265D8-A59F-449C-B42B-F1489A3903D6}" type="parTrans" cxnId="{54312D00-C9FA-4FEB-A554-32D031ED036D}">
      <dgm:prSet/>
      <dgm:spPr/>
      <dgm:t>
        <a:bodyPr/>
        <a:lstStyle/>
        <a:p>
          <a:endParaRPr lang="nb-NO"/>
        </a:p>
      </dgm:t>
    </dgm:pt>
    <dgm:pt modelId="{06F75586-6D26-4157-BDDD-EB5EE89CBD67}" type="pres">
      <dgm:prSet presAssocID="{C0EB393E-CF07-4C00-9178-A5E84241305C}" presName="list" presStyleCnt="0">
        <dgm:presLayoutVars>
          <dgm:dir/>
          <dgm:animLvl val="lvl"/>
        </dgm:presLayoutVars>
      </dgm:prSet>
      <dgm:spPr/>
    </dgm:pt>
    <dgm:pt modelId="{9D0F51E3-230B-47FC-8A72-1558D0D0C21C}" type="pres">
      <dgm:prSet presAssocID="{35705456-CEB8-4B7F-8C2D-636631BC8B0C}" presName="posSpace" presStyleCnt="0"/>
      <dgm:spPr/>
    </dgm:pt>
    <dgm:pt modelId="{4E0CFC01-B9C6-4E36-BE70-5AC0AD472605}" type="pres">
      <dgm:prSet presAssocID="{35705456-CEB8-4B7F-8C2D-636631BC8B0C}" presName="vertFlow" presStyleCnt="0"/>
      <dgm:spPr/>
    </dgm:pt>
    <dgm:pt modelId="{BB38A745-9C1C-4044-AF39-FD945A6F816C}" type="pres">
      <dgm:prSet presAssocID="{35705456-CEB8-4B7F-8C2D-636631BC8B0C}" presName="topSpace" presStyleCnt="0"/>
      <dgm:spPr/>
    </dgm:pt>
    <dgm:pt modelId="{F1EC7D6E-EC75-4790-9231-108C5A19B569}" type="pres">
      <dgm:prSet presAssocID="{35705456-CEB8-4B7F-8C2D-636631BC8B0C}" presName="firstComp" presStyleCnt="0"/>
      <dgm:spPr/>
    </dgm:pt>
    <dgm:pt modelId="{C139D4A6-F943-469E-95AA-A665CBB1C10D}" type="pres">
      <dgm:prSet presAssocID="{35705456-CEB8-4B7F-8C2D-636631BC8B0C}" presName="firstChild" presStyleLbl="bgAccFollowNode1" presStyleIdx="0" presStyleCnt="11" custLinFactNeighborX="8501" custLinFactNeighborY="5856"/>
      <dgm:spPr/>
    </dgm:pt>
    <dgm:pt modelId="{13E8D08D-FFEA-40FB-A117-582294F275A7}" type="pres">
      <dgm:prSet presAssocID="{35705456-CEB8-4B7F-8C2D-636631BC8B0C}" presName="firstChildTx" presStyleLbl="bgAccFollowNode1" presStyleIdx="0" presStyleCnt="11">
        <dgm:presLayoutVars>
          <dgm:bulletEnabled val="1"/>
        </dgm:presLayoutVars>
      </dgm:prSet>
      <dgm:spPr/>
    </dgm:pt>
    <dgm:pt modelId="{82F9A48D-7CB5-4C4F-A5A7-8261A0D38E12}" type="pres">
      <dgm:prSet presAssocID="{E37F63E8-BF8A-4ECC-8C7F-B65D038ACB38}" presName="comp" presStyleCnt="0"/>
      <dgm:spPr/>
    </dgm:pt>
    <dgm:pt modelId="{550B58FF-7226-4F7C-BA86-9B1143FA16E8}" type="pres">
      <dgm:prSet presAssocID="{E37F63E8-BF8A-4ECC-8C7F-B65D038ACB38}" presName="child" presStyleLbl="bgAccFollowNode1" presStyleIdx="1" presStyleCnt="11" custScaleY="115315" custLinFactX="81424" custLinFactNeighborX="100000" custLinFactNeighborY="3077"/>
      <dgm:spPr/>
    </dgm:pt>
    <dgm:pt modelId="{C45D2A1C-26EE-4CCE-A78A-0AD7B8256EAA}" type="pres">
      <dgm:prSet presAssocID="{E37F63E8-BF8A-4ECC-8C7F-B65D038ACB38}" presName="childTx" presStyleLbl="bgAccFollowNode1" presStyleIdx="1" presStyleCnt="11">
        <dgm:presLayoutVars>
          <dgm:bulletEnabled val="1"/>
        </dgm:presLayoutVars>
      </dgm:prSet>
      <dgm:spPr/>
    </dgm:pt>
    <dgm:pt modelId="{8A0B2F58-4616-4462-8B22-D08A6D392CC2}" type="pres">
      <dgm:prSet presAssocID="{F473ABFF-29A7-4ABA-9E84-099D01F47490}" presName="comp" presStyleCnt="0"/>
      <dgm:spPr/>
    </dgm:pt>
    <dgm:pt modelId="{2FD205D0-DAF2-4F1D-BE7D-07AE61B32B95}" type="pres">
      <dgm:prSet presAssocID="{F473ABFF-29A7-4ABA-9E84-099D01F47490}" presName="child" presStyleLbl="bgAccFollowNode1" presStyleIdx="2" presStyleCnt="11" custLinFactX="81424" custLinFactNeighborX="100000" custLinFactNeighborY="1186"/>
      <dgm:spPr/>
    </dgm:pt>
    <dgm:pt modelId="{96DFC584-2DFC-4D24-B099-CD89213B0CD2}" type="pres">
      <dgm:prSet presAssocID="{F473ABFF-29A7-4ABA-9E84-099D01F47490}" presName="childTx" presStyleLbl="bgAccFollowNode1" presStyleIdx="2" presStyleCnt="11">
        <dgm:presLayoutVars>
          <dgm:bulletEnabled val="1"/>
        </dgm:presLayoutVars>
      </dgm:prSet>
      <dgm:spPr/>
    </dgm:pt>
    <dgm:pt modelId="{9AB84244-130F-4A63-988E-38F76888DB98}" type="pres">
      <dgm:prSet presAssocID="{35705456-CEB8-4B7F-8C2D-636631BC8B0C}" presName="negSpace" presStyleCnt="0"/>
      <dgm:spPr/>
    </dgm:pt>
    <dgm:pt modelId="{531C3A15-BFA1-43F9-904D-9D9D24C7DB54}" type="pres">
      <dgm:prSet presAssocID="{35705456-CEB8-4B7F-8C2D-636631BC8B0C}" presName="circle" presStyleLbl="node1" presStyleIdx="0" presStyleCnt="4" custLinFactX="100000" custLinFactNeighborX="119456" custLinFactNeighborY="6292"/>
      <dgm:spPr/>
    </dgm:pt>
    <dgm:pt modelId="{1A9F9968-12C2-4568-88D1-DB6F42436BA6}" type="pres">
      <dgm:prSet presAssocID="{F91C8840-D06C-4A6C-BE45-3E03B6681946}" presName="transSpace" presStyleCnt="0"/>
      <dgm:spPr/>
    </dgm:pt>
    <dgm:pt modelId="{E42224F2-6666-4737-B569-BBBE804A4C66}" type="pres">
      <dgm:prSet presAssocID="{1D6A894D-F8CC-4228-9EF1-C72A32E47831}" presName="posSpace" presStyleCnt="0"/>
      <dgm:spPr/>
    </dgm:pt>
    <dgm:pt modelId="{B69A3BA0-DB3A-4F58-9E25-1C74266C8012}" type="pres">
      <dgm:prSet presAssocID="{1D6A894D-F8CC-4228-9EF1-C72A32E47831}" presName="vertFlow" presStyleCnt="0"/>
      <dgm:spPr/>
    </dgm:pt>
    <dgm:pt modelId="{DB304662-09E0-4AC1-809B-5AA21DBF44D1}" type="pres">
      <dgm:prSet presAssocID="{1D6A894D-F8CC-4228-9EF1-C72A32E47831}" presName="topSpace" presStyleCnt="0"/>
      <dgm:spPr/>
    </dgm:pt>
    <dgm:pt modelId="{6866A21C-C23C-40D3-953A-489C083DEC3C}" type="pres">
      <dgm:prSet presAssocID="{1D6A894D-F8CC-4228-9EF1-C72A32E47831}" presName="firstComp" presStyleCnt="0"/>
      <dgm:spPr/>
    </dgm:pt>
    <dgm:pt modelId="{1A61BB85-CEC5-4E45-9CE8-EBC582CB92C5}" type="pres">
      <dgm:prSet presAssocID="{1D6A894D-F8CC-4228-9EF1-C72A32E47831}" presName="firstChild" presStyleLbl="bgAccFollowNode1" presStyleIdx="3" presStyleCnt="11" custLinFactNeighborX="14758" custLinFactNeighborY="5856"/>
      <dgm:spPr/>
    </dgm:pt>
    <dgm:pt modelId="{A2CD5EF9-17EE-4EAE-A20A-F669A4806EC6}" type="pres">
      <dgm:prSet presAssocID="{1D6A894D-F8CC-4228-9EF1-C72A32E47831}" presName="firstChildTx" presStyleLbl="bgAccFollowNode1" presStyleIdx="3" presStyleCnt="11">
        <dgm:presLayoutVars>
          <dgm:bulletEnabled val="1"/>
        </dgm:presLayoutVars>
      </dgm:prSet>
      <dgm:spPr/>
    </dgm:pt>
    <dgm:pt modelId="{0017E3B0-9565-48D2-8ED0-364B6543D904}" type="pres">
      <dgm:prSet presAssocID="{570C4828-BA06-4243-85DB-A520C82211F0}" presName="comp" presStyleCnt="0"/>
      <dgm:spPr/>
    </dgm:pt>
    <dgm:pt modelId="{6A146DD9-DE0A-4DCC-8DC1-5FF4CED81F47}" type="pres">
      <dgm:prSet presAssocID="{570C4828-BA06-4243-85DB-A520C82211F0}" presName="child" presStyleLbl="bgAccFollowNode1" presStyleIdx="4" presStyleCnt="11" custScaleY="232135" custLinFactX="-58165" custLinFactNeighborX="-100000" custLinFactNeighborY="-13127"/>
      <dgm:spPr/>
    </dgm:pt>
    <dgm:pt modelId="{0B7193D5-AB83-4DBF-9245-609EB5C3D507}" type="pres">
      <dgm:prSet presAssocID="{570C4828-BA06-4243-85DB-A520C82211F0}" presName="childTx" presStyleLbl="bgAccFollowNode1" presStyleIdx="4" presStyleCnt="11">
        <dgm:presLayoutVars>
          <dgm:bulletEnabled val="1"/>
        </dgm:presLayoutVars>
      </dgm:prSet>
      <dgm:spPr/>
    </dgm:pt>
    <dgm:pt modelId="{D7674029-DDDE-4577-9F47-E96E5E3AF373}" type="pres">
      <dgm:prSet presAssocID="{1D6A894D-F8CC-4228-9EF1-C72A32E47831}" presName="negSpace" presStyleCnt="0"/>
      <dgm:spPr/>
    </dgm:pt>
    <dgm:pt modelId="{807BDB99-B144-4EFB-9362-36C8EF508782}" type="pres">
      <dgm:prSet presAssocID="{1D6A894D-F8CC-4228-9EF1-C72A32E47831}" presName="circle" presStyleLbl="node1" presStyleIdx="1" presStyleCnt="4" custLinFactX="-78164" custLinFactNeighborX="-100000" custLinFactNeighborY="6292"/>
      <dgm:spPr/>
    </dgm:pt>
    <dgm:pt modelId="{B0133A30-FB6E-47C7-A256-EDEEA1961790}" type="pres">
      <dgm:prSet presAssocID="{BA69BFC0-5E6B-44C7-B336-4F2CAF5CB78C}" presName="transSpace" presStyleCnt="0"/>
      <dgm:spPr/>
    </dgm:pt>
    <dgm:pt modelId="{42452CF6-53D6-424A-B662-48C48EB8F80E}" type="pres">
      <dgm:prSet presAssocID="{7CDB467A-A8DA-4EB4-AD43-23C29C02FAB6}" presName="posSpace" presStyleCnt="0"/>
      <dgm:spPr/>
    </dgm:pt>
    <dgm:pt modelId="{D31A1524-66A9-4F4B-9C31-C1A6C5F31C0F}" type="pres">
      <dgm:prSet presAssocID="{7CDB467A-A8DA-4EB4-AD43-23C29C02FAB6}" presName="vertFlow" presStyleCnt="0"/>
      <dgm:spPr/>
    </dgm:pt>
    <dgm:pt modelId="{6DE6C170-EA01-48C8-9AE0-ED8955282FDC}" type="pres">
      <dgm:prSet presAssocID="{7CDB467A-A8DA-4EB4-AD43-23C29C02FAB6}" presName="topSpace" presStyleCnt="0"/>
      <dgm:spPr/>
    </dgm:pt>
    <dgm:pt modelId="{7921F1F3-CC41-4C0C-B8DE-37B3C0EE9016}" type="pres">
      <dgm:prSet presAssocID="{7CDB467A-A8DA-4EB4-AD43-23C29C02FAB6}" presName="firstComp" presStyleCnt="0"/>
      <dgm:spPr/>
    </dgm:pt>
    <dgm:pt modelId="{0030FDD3-05E1-4F5F-8313-43ED0E0C9E51}" type="pres">
      <dgm:prSet presAssocID="{7CDB467A-A8DA-4EB4-AD43-23C29C02FAB6}" presName="firstChild" presStyleLbl="bgAccFollowNode1" presStyleIdx="5" presStyleCnt="11" custLinFactNeighborX="10906" custLinFactNeighborY="6286"/>
      <dgm:spPr/>
    </dgm:pt>
    <dgm:pt modelId="{1D748440-FFB4-4EFE-90CE-0BA1EFD38D93}" type="pres">
      <dgm:prSet presAssocID="{7CDB467A-A8DA-4EB4-AD43-23C29C02FAB6}" presName="firstChildTx" presStyleLbl="bgAccFollowNode1" presStyleIdx="5" presStyleCnt="11">
        <dgm:presLayoutVars>
          <dgm:bulletEnabled val="1"/>
        </dgm:presLayoutVars>
      </dgm:prSet>
      <dgm:spPr/>
    </dgm:pt>
    <dgm:pt modelId="{6015142E-7BD2-40C3-8E02-10F8815CFE53}" type="pres">
      <dgm:prSet presAssocID="{C26660BC-D57E-4243-AEE3-F146BD0EC4EF}" presName="comp" presStyleCnt="0"/>
      <dgm:spPr/>
    </dgm:pt>
    <dgm:pt modelId="{DF23D5C1-EB78-4E82-9229-172678A3DC60}" type="pres">
      <dgm:prSet presAssocID="{C26660BC-D57E-4243-AEE3-F146BD0EC4EF}" presName="child" presStyleLbl="bgAccFollowNode1" presStyleIdx="6" presStyleCnt="11" custLinFactNeighborX="10906" custLinFactNeighborY="6286"/>
      <dgm:spPr/>
    </dgm:pt>
    <dgm:pt modelId="{2FE47A62-DA8D-4987-9F62-49067026F60D}" type="pres">
      <dgm:prSet presAssocID="{C26660BC-D57E-4243-AEE3-F146BD0EC4EF}" presName="childTx" presStyleLbl="bgAccFollowNode1" presStyleIdx="6" presStyleCnt="11">
        <dgm:presLayoutVars>
          <dgm:bulletEnabled val="1"/>
        </dgm:presLayoutVars>
      </dgm:prSet>
      <dgm:spPr/>
    </dgm:pt>
    <dgm:pt modelId="{F1763FBC-C8D9-45FA-A1E5-E91A399CC917}" type="pres">
      <dgm:prSet presAssocID="{F6648DEE-22EF-4D36-BB96-7246E82A1362}" presName="comp" presStyleCnt="0"/>
      <dgm:spPr/>
    </dgm:pt>
    <dgm:pt modelId="{3F467D89-95A9-4F7D-88C2-EC97C46C7D7A}" type="pres">
      <dgm:prSet presAssocID="{F6648DEE-22EF-4D36-BB96-7246E82A1362}" presName="child" presStyleLbl="bgAccFollowNode1" presStyleIdx="7" presStyleCnt="11" custLinFactNeighborX="10906" custLinFactNeighborY="6286"/>
      <dgm:spPr/>
    </dgm:pt>
    <dgm:pt modelId="{0A6C66EB-D177-4265-968D-96B7D479DED1}" type="pres">
      <dgm:prSet presAssocID="{F6648DEE-22EF-4D36-BB96-7246E82A1362}" presName="childTx" presStyleLbl="bgAccFollowNode1" presStyleIdx="7" presStyleCnt="11">
        <dgm:presLayoutVars>
          <dgm:bulletEnabled val="1"/>
        </dgm:presLayoutVars>
      </dgm:prSet>
      <dgm:spPr/>
    </dgm:pt>
    <dgm:pt modelId="{3D4B32CE-72F8-45EF-97C9-6BEB4D11125B}" type="pres">
      <dgm:prSet presAssocID="{7CDB467A-A8DA-4EB4-AD43-23C29C02FAB6}" presName="negSpace" presStyleCnt="0"/>
      <dgm:spPr/>
    </dgm:pt>
    <dgm:pt modelId="{C5939235-95FB-4B55-8120-F81B1EDA3656}" type="pres">
      <dgm:prSet presAssocID="{7CDB467A-A8DA-4EB4-AD43-23C29C02FAB6}" presName="circle" presStyleLbl="node1" presStyleIdx="2" presStyleCnt="4" custLinFactNeighborX="14905" custLinFactNeighborY="6292"/>
      <dgm:spPr/>
    </dgm:pt>
    <dgm:pt modelId="{9C920D1D-7712-4295-AF96-05DAC59E6BFC}" type="pres">
      <dgm:prSet presAssocID="{FC9D27E8-60FB-4FCA-9282-78C353EC24EF}" presName="transSpace" presStyleCnt="0"/>
      <dgm:spPr/>
    </dgm:pt>
    <dgm:pt modelId="{266D68B3-975E-4A4F-A96B-A30396A5652A}" type="pres">
      <dgm:prSet presAssocID="{A3E49895-9BBF-4A2D-9F07-EBAF7B57CA9E}" presName="posSpace" presStyleCnt="0"/>
      <dgm:spPr/>
    </dgm:pt>
    <dgm:pt modelId="{AFE005D8-9A68-4309-AD77-BCAC2EA0BDBA}" type="pres">
      <dgm:prSet presAssocID="{A3E49895-9BBF-4A2D-9F07-EBAF7B57CA9E}" presName="vertFlow" presStyleCnt="0"/>
      <dgm:spPr/>
    </dgm:pt>
    <dgm:pt modelId="{0527E226-5DD2-4606-913C-4DF4694A9DC1}" type="pres">
      <dgm:prSet presAssocID="{A3E49895-9BBF-4A2D-9F07-EBAF7B57CA9E}" presName="topSpace" presStyleCnt="0"/>
      <dgm:spPr/>
    </dgm:pt>
    <dgm:pt modelId="{86D25DCC-AB7C-40C4-BEB1-5A5C757FD267}" type="pres">
      <dgm:prSet presAssocID="{A3E49895-9BBF-4A2D-9F07-EBAF7B57CA9E}" presName="firstComp" presStyleCnt="0"/>
      <dgm:spPr/>
    </dgm:pt>
    <dgm:pt modelId="{8C61DA45-1BC6-4401-A03A-4684A4D5500F}" type="pres">
      <dgm:prSet presAssocID="{A3E49895-9BBF-4A2D-9F07-EBAF7B57CA9E}" presName="firstChild" presStyleLbl="bgAccFollowNode1" presStyleIdx="8" presStyleCnt="11" custLinFactNeighborX="10906" custLinFactNeighborY="6286"/>
      <dgm:spPr/>
    </dgm:pt>
    <dgm:pt modelId="{E4FFE1F4-23F1-401A-B2AC-065925861C8E}" type="pres">
      <dgm:prSet presAssocID="{A3E49895-9BBF-4A2D-9F07-EBAF7B57CA9E}" presName="firstChildTx" presStyleLbl="bgAccFollowNode1" presStyleIdx="8" presStyleCnt="11">
        <dgm:presLayoutVars>
          <dgm:bulletEnabled val="1"/>
        </dgm:presLayoutVars>
      </dgm:prSet>
      <dgm:spPr/>
    </dgm:pt>
    <dgm:pt modelId="{8C89287D-023F-405A-B44C-04E7C63A33F5}" type="pres">
      <dgm:prSet presAssocID="{510C8D6B-7759-45B9-AFE6-8F83F58B5523}" presName="comp" presStyleCnt="0"/>
      <dgm:spPr/>
    </dgm:pt>
    <dgm:pt modelId="{ED7D450E-0480-4325-8AE3-8D70FCD1AC29}" type="pres">
      <dgm:prSet presAssocID="{510C8D6B-7759-45B9-AFE6-8F83F58B5523}" presName="child" presStyleLbl="bgAccFollowNode1" presStyleIdx="9" presStyleCnt="11" custLinFactNeighborX="10906" custLinFactNeighborY="6286"/>
      <dgm:spPr/>
    </dgm:pt>
    <dgm:pt modelId="{2FC74755-F42E-4E05-959D-20BBB8987DC4}" type="pres">
      <dgm:prSet presAssocID="{510C8D6B-7759-45B9-AFE6-8F83F58B5523}" presName="childTx" presStyleLbl="bgAccFollowNode1" presStyleIdx="9" presStyleCnt="11">
        <dgm:presLayoutVars>
          <dgm:bulletEnabled val="1"/>
        </dgm:presLayoutVars>
      </dgm:prSet>
      <dgm:spPr/>
    </dgm:pt>
    <dgm:pt modelId="{9EC92007-8921-46D6-ACA9-E8A9EA031A80}" type="pres">
      <dgm:prSet presAssocID="{BEEBF21F-5E4D-4935-AABB-4D6EE6F278E7}" presName="comp" presStyleCnt="0"/>
      <dgm:spPr/>
    </dgm:pt>
    <dgm:pt modelId="{C691C38A-AD68-405E-B919-2F255F108996}" type="pres">
      <dgm:prSet presAssocID="{BEEBF21F-5E4D-4935-AABB-4D6EE6F278E7}" presName="child" presStyleLbl="bgAccFollowNode1" presStyleIdx="10" presStyleCnt="11" custScaleY="174478" custLinFactNeighborX="10906" custLinFactNeighborY="6286"/>
      <dgm:spPr/>
    </dgm:pt>
    <dgm:pt modelId="{F9952A31-1C22-4436-9A67-70409B0F94F8}" type="pres">
      <dgm:prSet presAssocID="{BEEBF21F-5E4D-4935-AABB-4D6EE6F278E7}" presName="childTx" presStyleLbl="bgAccFollowNode1" presStyleIdx="10" presStyleCnt="11">
        <dgm:presLayoutVars>
          <dgm:bulletEnabled val="1"/>
        </dgm:presLayoutVars>
      </dgm:prSet>
      <dgm:spPr/>
    </dgm:pt>
    <dgm:pt modelId="{B79715A8-11E4-45C3-A1C6-CA1C3C5607CD}" type="pres">
      <dgm:prSet presAssocID="{A3E49895-9BBF-4A2D-9F07-EBAF7B57CA9E}" presName="negSpace" presStyleCnt="0"/>
      <dgm:spPr/>
    </dgm:pt>
    <dgm:pt modelId="{8DEB3648-2E20-49C4-A373-515DE7E9AD99}" type="pres">
      <dgm:prSet presAssocID="{A3E49895-9BBF-4A2D-9F07-EBAF7B57CA9E}" presName="circle" presStyleLbl="node1" presStyleIdx="3" presStyleCnt="4" custLinFactNeighborX="-296" custLinFactNeighborY="6292"/>
      <dgm:spPr/>
    </dgm:pt>
  </dgm:ptLst>
  <dgm:cxnLst>
    <dgm:cxn modelId="{54312D00-C9FA-4FEB-A554-32D031ED036D}" srcId="{C0EB393E-CF07-4C00-9178-A5E84241305C}" destId="{35705456-CEB8-4B7F-8C2D-636631BC8B0C}" srcOrd="0" destOrd="0" parTransId="{071265D8-A59F-449C-B42B-F1489A3903D6}" sibTransId="{F91C8840-D06C-4A6C-BE45-3E03B6681946}"/>
    <dgm:cxn modelId="{82018603-70F4-47B9-A700-AC98487302B9}" srcId="{C0EB393E-CF07-4C00-9178-A5E84241305C}" destId="{A3E49895-9BBF-4A2D-9F07-EBAF7B57CA9E}" srcOrd="3" destOrd="0" parTransId="{6D40F070-FAF8-42A3-B74A-8A773F5247A0}" sibTransId="{A35039AE-773D-4710-98F1-BD37831F3556}"/>
    <dgm:cxn modelId="{7974EB05-9B09-4644-90DD-FFF03CCD521A}" type="presOf" srcId="{2A9CA147-A132-4CE2-8C65-834061FD10F8}" destId="{8C61DA45-1BC6-4401-A03A-4684A4D5500F}" srcOrd="0" destOrd="0" presId="urn:microsoft.com/office/officeart/2005/8/layout/hList9"/>
    <dgm:cxn modelId="{CFEF9610-9DC0-47DF-B000-27CAED5DFFA3}" type="presOf" srcId="{BEEBF21F-5E4D-4935-AABB-4D6EE6F278E7}" destId="{C691C38A-AD68-405E-B919-2F255F108996}" srcOrd="0" destOrd="0" presId="urn:microsoft.com/office/officeart/2005/8/layout/hList9"/>
    <dgm:cxn modelId="{0D95A113-9F25-499D-87A2-BA58E6D82C79}" type="presOf" srcId="{7CDB467A-A8DA-4EB4-AD43-23C29C02FAB6}" destId="{C5939235-95FB-4B55-8120-F81B1EDA3656}" srcOrd="0" destOrd="0" presId="urn:microsoft.com/office/officeart/2005/8/layout/hList9"/>
    <dgm:cxn modelId="{60740517-45E8-4014-8FE7-65B954C60CF2}" type="presOf" srcId="{D302B10F-58EB-4905-B9AB-FE70E4A68DC1}" destId="{1A61BB85-CEC5-4E45-9CE8-EBC582CB92C5}" srcOrd="0" destOrd="0" presId="urn:microsoft.com/office/officeart/2005/8/layout/hList9"/>
    <dgm:cxn modelId="{0C073E1B-D4C8-40A2-83A2-9FFFCCBA2DC4}" type="presOf" srcId="{23566135-CF89-4F6C-A9BB-072809F1BB66}" destId="{1D748440-FFB4-4EFE-90CE-0BA1EFD38D93}" srcOrd="1" destOrd="0" presId="urn:microsoft.com/office/officeart/2005/8/layout/hList9"/>
    <dgm:cxn modelId="{7F02752D-5ECC-43BF-BF6D-A9D68EBC84B1}" srcId="{A3E49895-9BBF-4A2D-9F07-EBAF7B57CA9E}" destId="{BEEBF21F-5E4D-4935-AABB-4D6EE6F278E7}" srcOrd="2" destOrd="0" parTransId="{4EA71D36-CACB-4CA8-AAAE-A5DD580BDA6F}" sibTransId="{FD4A2334-113F-4800-B46E-08B3ADABA705}"/>
    <dgm:cxn modelId="{1EB2E938-6307-4C20-B594-5D0FF64E1F1B}" type="presOf" srcId="{D302B10F-58EB-4905-B9AB-FE70E4A68DC1}" destId="{A2CD5EF9-17EE-4EAE-A20A-F669A4806EC6}" srcOrd="1" destOrd="0" presId="urn:microsoft.com/office/officeart/2005/8/layout/hList9"/>
    <dgm:cxn modelId="{8C6DB25F-A560-4171-93F2-55811CBB017F}" type="presOf" srcId="{C0EB393E-CF07-4C00-9178-A5E84241305C}" destId="{06F75586-6D26-4157-BDDD-EB5EE89CBD67}" srcOrd="0" destOrd="0" presId="urn:microsoft.com/office/officeart/2005/8/layout/hList9"/>
    <dgm:cxn modelId="{CEE65962-624A-45B4-A0E9-013A11112E79}" type="presOf" srcId="{A3E49895-9BBF-4A2D-9F07-EBAF7B57CA9E}" destId="{8DEB3648-2E20-49C4-A373-515DE7E9AD99}" srcOrd="0" destOrd="0" presId="urn:microsoft.com/office/officeart/2005/8/layout/hList9"/>
    <dgm:cxn modelId="{0F580865-6502-4DC4-9D70-B68251CA8C11}" type="presOf" srcId="{E37F63E8-BF8A-4ECC-8C7F-B65D038ACB38}" destId="{C45D2A1C-26EE-4CCE-A78A-0AD7B8256EAA}" srcOrd="1" destOrd="0" presId="urn:microsoft.com/office/officeart/2005/8/layout/hList9"/>
    <dgm:cxn modelId="{BE511968-E8F4-4990-994C-BD676C724699}" type="presOf" srcId="{F6648DEE-22EF-4D36-BB96-7246E82A1362}" destId="{0A6C66EB-D177-4265-968D-96B7D479DED1}" srcOrd="1" destOrd="0" presId="urn:microsoft.com/office/officeart/2005/8/layout/hList9"/>
    <dgm:cxn modelId="{2CA8526A-A6C7-419E-93AC-E1C72003FF0D}" type="presOf" srcId="{E37F63E8-BF8A-4ECC-8C7F-B65D038ACB38}" destId="{550B58FF-7226-4F7C-BA86-9B1143FA16E8}" srcOrd="0" destOrd="0" presId="urn:microsoft.com/office/officeart/2005/8/layout/hList9"/>
    <dgm:cxn modelId="{91210C4B-E57C-4262-A51D-8E456EE514E1}" srcId="{1D6A894D-F8CC-4228-9EF1-C72A32E47831}" destId="{D302B10F-58EB-4905-B9AB-FE70E4A68DC1}" srcOrd="0" destOrd="0" parTransId="{421A8218-0357-4B8E-82C7-D8BE7A5AEDD6}" sibTransId="{D7359591-6533-4342-8925-8D2A85B29FD4}"/>
    <dgm:cxn modelId="{D2164F6E-4616-4CD0-A341-463D8C961241}" srcId="{A3E49895-9BBF-4A2D-9F07-EBAF7B57CA9E}" destId="{2A9CA147-A132-4CE2-8C65-834061FD10F8}" srcOrd="0" destOrd="0" parTransId="{B2A0575D-A9AF-483E-8665-CA212864C62D}" sibTransId="{9ABB6F36-B895-4830-ABB2-D12878FA73F3}"/>
    <dgm:cxn modelId="{38D18151-9E84-4EAD-9D22-516A614E0A3B}" type="presOf" srcId="{C26660BC-D57E-4243-AEE3-F146BD0EC4EF}" destId="{DF23D5C1-EB78-4E82-9229-172678A3DC60}" srcOrd="0" destOrd="0" presId="urn:microsoft.com/office/officeart/2005/8/layout/hList9"/>
    <dgm:cxn modelId="{8EAF7572-0FE2-4D50-939A-74C45DF0C53B}" type="presOf" srcId="{570C4828-BA06-4243-85DB-A520C82211F0}" destId="{6A146DD9-DE0A-4DCC-8DC1-5FF4CED81F47}" srcOrd="0" destOrd="0" presId="urn:microsoft.com/office/officeart/2005/8/layout/hList9"/>
    <dgm:cxn modelId="{1D307674-99CA-4AEE-BC14-DCC15C2D6D51}" type="presOf" srcId="{510C8D6B-7759-45B9-AFE6-8F83F58B5523}" destId="{ED7D450E-0480-4325-8AE3-8D70FCD1AC29}" srcOrd="0" destOrd="0" presId="urn:microsoft.com/office/officeart/2005/8/layout/hList9"/>
    <dgm:cxn modelId="{9AF3DC56-D531-49A4-A41E-C04BEBB561BF}" srcId="{7CDB467A-A8DA-4EB4-AD43-23C29C02FAB6}" destId="{F6648DEE-22EF-4D36-BB96-7246E82A1362}" srcOrd="2" destOrd="0" parTransId="{51D4FB8E-C4EB-46BB-8F08-1C417FCE5092}" sibTransId="{5F855730-69B9-4FFD-BC52-3E89A3F3DFB5}"/>
    <dgm:cxn modelId="{86161658-82A1-4EC9-98E8-5AA965467491}" srcId="{35705456-CEB8-4B7F-8C2D-636631BC8B0C}" destId="{F0D961BC-50BC-4163-9B39-2A33EB45C567}" srcOrd="0" destOrd="0" parTransId="{A3D225DB-178C-4BB0-9EBC-032824BD37B3}" sibTransId="{DE5BECFD-C265-45A6-9E6C-620ED4D1A521}"/>
    <dgm:cxn modelId="{D422677D-5BB2-4349-8320-903C46B96B09}" srcId="{C0EB393E-CF07-4C00-9178-A5E84241305C}" destId="{7CDB467A-A8DA-4EB4-AD43-23C29C02FAB6}" srcOrd="2" destOrd="0" parTransId="{B5CC7699-2803-49AC-959A-AA59DA6FB82D}" sibTransId="{FC9D27E8-60FB-4FCA-9282-78C353EC24EF}"/>
    <dgm:cxn modelId="{9EDE697D-523B-4E1E-A5E0-97411CD955F2}" type="presOf" srcId="{F6648DEE-22EF-4D36-BB96-7246E82A1362}" destId="{3F467D89-95A9-4F7D-88C2-EC97C46C7D7A}" srcOrd="0" destOrd="0" presId="urn:microsoft.com/office/officeart/2005/8/layout/hList9"/>
    <dgm:cxn modelId="{9F59C88A-446C-464E-B518-1F971CC4DF56}" type="presOf" srcId="{F473ABFF-29A7-4ABA-9E84-099D01F47490}" destId="{2FD205D0-DAF2-4F1D-BE7D-07AE61B32B95}" srcOrd="0" destOrd="0" presId="urn:microsoft.com/office/officeart/2005/8/layout/hList9"/>
    <dgm:cxn modelId="{220A0A8F-F298-4CF4-A2F1-76BA4E21C737}" type="presOf" srcId="{23566135-CF89-4F6C-A9BB-072809F1BB66}" destId="{0030FDD3-05E1-4F5F-8313-43ED0E0C9E51}" srcOrd="0" destOrd="0" presId="urn:microsoft.com/office/officeart/2005/8/layout/hList9"/>
    <dgm:cxn modelId="{F0151996-F3C3-4A39-A3E8-B524D996B0BF}" type="presOf" srcId="{F473ABFF-29A7-4ABA-9E84-099D01F47490}" destId="{96DFC584-2DFC-4D24-B099-CD89213B0CD2}" srcOrd="1" destOrd="0" presId="urn:microsoft.com/office/officeart/2005/8/layout/hList9"/>
    <dgm:cxn modelId="{6DADEC9C-483E-41ED-8037-6C51B10400B9}" type="presOf" srcId="{510C8D6B-7759-45B9-AFE6-8F83F58B5523}" destId="{2FC74755-F42E-4E05-959D-20BBB8987DC4}" srcOrd="1" destOrd="0" presId="urn:microsoft.com/office/officeart/2005/8/layout/hList9"/>
    <dgm:cxn modelId="{8349859D-B1C4-4C0C-8CC0-5A9FB68B05AF}" srcId="{35705456-CEB8-4B7F-8C2D-636631BC8B0C}" destId="{F473ABFF-29A7-4ABA-9E84-099D01F47490}" srcOrd="2" destOrd="0" parTransId="{E6AE8FCA-075B-4C43-B879-A4D51C397B02}" sibTransId="{2D0970B9-04EF-4EFA-8E21-B5774D49479D}"/>
    <dgm:cxn modelId="{B42B58A1-B3BB-48D7-944C-A4B6DE7A6DC3}" type="presOf" srcId="{570C4828-BA06-4243-85DB-A520C82211F0}" destId="{0B7193D5-AB83-4DBF-9245-609EB5C3D507}" srcOrd="1" destOrd="0" presId="urn:microsoft.com/office/officeart/2005/8/layout/hList9"/>
    <dgm:cxn modelId="{95FC19A8-3BA3-40A5-8EDB-F9F1340B037A}" type="presOf" srcId="{F0D961BC-50BC-4163-9B39-2A33EB45C567}" destId="{C139D4A6-F943-469E-95AA-A665CBB1C10D}" srcOrd="0" destOrd="0" presId="urn:microsoft.com/office/officeart/2005/8/layout/hList9"/>
    <dgm:cxn modelId="{20AEEEB5-4656-4C87-BE6D-CFDCA496C54A}" srcId="{1D6A894D-F8CC-4228-9EF1-C72A32E47831}" destId="{570C4828-BA06-4243-85DB-A520C82211F0}" srcOrd="1" destOrd="0" parTransId="{6F6B56B9-C5FA-472B-8289-CE0461DE8B5A}" sibTransId="{58689E07-EE58-4DFA-942E-4482371482B0}"/>
    <dgm:cxn modelId="{91953AB9-D614-4930-B42C-E3AE24C84CA2}" type="presOf" srcId="{BEEBF21F-5E4D-4935-AABB-4D6EE6F278E7}" destId="{F9952A31-1C22-4436-9A67-70409B0F94F8}" srcOrd="1" destOrd="0" presId="urn:microsoft.com/office/officeart/2005/8/layout/hList9"/>
    <dgm:cxn modelId="{BDE88CBF-0E8C-48BE-BF8C-8C00CA5720C7}" srcId="{7CDB467A-A8DA-4EB4-AD43-23C29C02FAB6}" destId="{23566135-CF89-4F6C-A9BB-072809F1BB66}" srcOrd="0" destOrd="0" parTransId="{69F26173-9906-43F0-B809-6C6AC93A6DB6}" sibTransId="{C1DED25E-D5CD-418D-9696-29188E10EEA2}"/>
    <dgm:cxn modelId="{1F8973C2-5C75-4A49-8F4E-C6D7EE1C5B8E}" srcId="{C0EB393E-CF07-4C00-9178-A5E84241305C}" destId="{1D6A894D-F8CC-4228-9EF1-C72A32E47831}" srcOrd="1" destOrd="0" parTransId="{8B9FBDC1-09FD-418C-981D-42BEF3803A89}" sibTransId="{BA69BFC0-5E6B-44C7-B336-4F2CAF5CB78C}"/>
    <dgm:cxn modelId="{88009DCC-236E-43EC-A9F2-8A22EA91DE0C}" type="presOf" srcId="{1D6A894D-F8CC-4228-9EF1-C72A32E47831}" destId="{807BDB99-B144-4EFB-9362-36C8EF508782}" srcOrd="0" destOrd="0" presId="urn:microsoft.com/office/officeart/2005/8/layout/hList9"/>
    <dgm:cxn modelId="{42C7DDD8-18D9-4256-BA1E-D7592ED2EB72}" srcId="{35705456-CEB8-4B7F-8C2D-636631BC8B0C}" destId="{E37F63E8-BF8A-4ECC-8C7F-B65D038ACB38}" srcOrd="1" destOrd="0" parTransId="{65E31B36-72B2-429F-825C-AB837F8CCAE0}" sibTransId="{7DD9DBD6-1E05-4183-8493-0BBC43B98522}"/>
    <dgm:cxn modelId="{9AEC11DC-14AB-4CC8-9F30-8E3975CCD3E3}" type="presOf" srcId="{F0D961BC-50BC-4163-9B39-2A33EB45C567}" destId="{13E8D08D-FFEA-40FB-A117-582294F275A7}" srcOrd="1" destOrd="0" presId="urn:microsoft.com/office/officeart/2005/8/layout/hList9"/>
    <dgm:cxn modelId="{48E3F7E4-4FC4-4E62-BBDD-B38D8CB9DCD0}" type="presOf" srcId="{C26660BC-D57E-4243-AEE3-F146BD0EC4EF}" destId="{2FE47A62-DA8D-4987-9F62-49067026F60D}" srcOrd="1" destOrd="0" presId="urn:microsoft.com/office/officeart/2005/8/layout/hList9"/>
    <dgm:cxn modelId="{F17229E5-9889-4362-9251-07A8D2400E04}" srcId="{7CDB467A-A8DA-4EB4-AD43-23C29C02FAB6}" destId="{C26660BC-D57E-4243-AEE3-F146BD0EC4EF}" srcOrd="1" destOrd="0" parTransId="{1387B235-D7CB-42FE-B8DB-F5EF445895F6}" sibTransId="{871B52C8-2D60-4698-BB39-B1F2C2E60881}"/>
    <dgm:cxn modelId="{5D6AC3E5-2530-45CA-9064-C1DB581F8EBF}" type="presOf" srcId="{35705456-CEB8-4B7F-8C2D-636631BC8B0C}" destId="{531C3A15-BFA1-43F9-904D-9D9D24C7DB54}" srcOrd="0" destOrd="0" presId="urn:microsoft.com/office/officeart/2005/8/layout/hList9"/>
    <dgm:cxn modelId="{534BD6E5-6C8C-497A-A956-871168E51367}" srcId="{A3E49895-9BBF-4A2D-9F07-EBAF7B57CA9E}" destId="{510C8D6B-7759-45B9-AFE6-8F83F58B5523}" srcOrd="1" destOrd="0" parTransId="{3F590038-3246-4B44-BD81-09128D8EEC3C}" sibTransId="{B80F3E1A-D404-495E-A9FE-86C39E4A5F9A}"/>
    <dgm:cxn modelId="{566108FE-4182-470E-97C0-B6C13969939B}" type="presOf" srcId="{2A9CA147-A132-4CE2-8C65-834061FD10F8}" destId="{E4FFE1F4-23F1-401A-B2AC-065925861C8E}" srcOrd="1" destOrd="0" presId="urn:microsoft.com/office/officeart/2005/8/layout/hList9"/>
    <dgm:cxn modelId="{895DAC5E-A0F6-48AA-9C4A-952D38FE499D}" type="presParOf" srcId="{06F75586-6D26-4157-BDDD-EB5EE89CBD67}" destId="{9D0F51E3-230B-47FC-8A72-1558D0D0C21C}" srcOrd="0" destOrd="0" presId="urn:microsoft.com/office/officeart/2005/8/layout/hList9"/>
    <dgm:cxn modelId="{2E91EDD9-CCC1-4573-9CAE-D78623AFD47D}" type="presParOf" srcId="{06F75586-6D26-4157-BDDD-EB5EE89CBD67}" destId="{4E0CFC01-B9C6-4E36-BE70-5AC0AD472605}" srcOrd="1" destOrd="0" presId="urn:microsoft.com/office/officeart/2005/8/layout/hList9"/>
    <dgm:cxn modelId="{7728813B-FC60-4987-A86D-69AFB6B609BC}" type="presParOf" srcId="{4E0CFC01-B9C6-4E36-BE70-5AC0AD472605}" destId="{BB38A745-9C1C-4044-AF39-FD945A6F816C}" srcOrd="0" destOrd="0" presId="urn:microsoft.com/office/officeart/2005/8/layout/hList9"/>
    <dgm:cxn modelId="{C81128F1-4907-44EB-8826-D80AB4FAE0EF}" type="presParOf" srcId="{4E0CFC01-B9C6-4E36-BE70-5AC0AD472605}" destId="{F1EC7D6E-EC75-4790-9231-108C5A19B569}" srcOrd="1" destOrd="0" presId="urn:microsoft.com/office/officeart/2005/8/layout/hList9"/>
    <dgm:cxn modelId="{0934A759-9F44-4ED8-8D89-016BA49BEA0F}" type="presParOf" srcId="{F1EC7D6E-EC75-4790-9231-108C5A19B569}" destId="{C139D4A6-F943-469E-95AA-A665CBB1C10D}" srcOrd="0" destOrd="0" presId="urn:microsoft.com/office/officeart/2005/8/layout/hList9"/>
    <dgm:cxn modelId="{A51B636A-05EB-4063-A400-9DE447EE907B}" type="presParOf" srcId="{F1EC7D6E-EC75-4790-9231-108C5A19B569}" destId="{13E8D08D-FFEA-40FB-A117-582294F275A7}" srcOrd="1" destOrd="0" presId="urn:microsoft.com/office/officeart/2005/8/layout/hList9"/>
    <dgm:cxn modelId="{BE8573F1-66CC-4E37-B5AA-BAA6B6179188}" type="presParOf" srcId="{4E0CFC01-B9C6-4E36-BE70-5AC0AD472605}" destId="{82F9A48D-7CB5-4C4F-A5A7-8261A0D38E12}" srcOrd="2" destOrd="0" presId="urn:microsoft.com/office/officeart/2005/8/layout/hList9"/>
    <dgm:cxn modelId="{723ABBD5-9E67-4D15-A84D-763EDF834AEE}" type="presParOf" srcId="{82F9A48D-7CB5-4C4F-A5A7-8261A0D38E12}" destId="{550B58FF-7226-4F7C-BA86-9B1143FA16E8}" srcOrd="0" destOrd="0" presId="urn:microsoft.com/office/officeart/2005/8/layout/hList9"/>
    <dgm:cxn modelId="{EE0E32FE-9215-48BF-BCAD-80D5115C7A76}" type="presParOf" srcId="{82F9A48D-7CB5-4C4F-A5A7-8261A0D38E12}" destId="{C45D2A1C-26EE-4CCE-A78A-0AD7B8256EAA}" srcOrd="1" destOrd="0" presId="urn:microsoft.com/office/officeart/2005/8/layout/hList9"/>
    <dgm:cxn modelId="{7CC40CB2-7F12-4CAA-8E04-C58A72ACE49A}" type="presParOf" srcId="{4E0CFC01-B9C6-4E36-BE70-5AC0AD472605}" destId="{8A0B2F58-4616-4462-8B22-D08A6D392CC2}" srcOrd="3" destOrd="0" presId="urn:microsoft.com/office/officeart/2005/8/layout/hList9"/>
    <dgm:cxn modelId="{C327D42B-1CEE-436E-9079-DA6803CB6983}" type="presParOf" srcId="{8A0B2F58-4616-4462-8B22-D08A6D392CC2}" destId="{2FD205D0-DAF2-4F1D-BE7D-07AE61B32B95}" srcOrd="0" destOrd="0" presId="urn:microsoft.com/office/officeart/2005/8/layout/hList9"/>
    <dgm:cxn modelId="{42D022DA-55DD-456E-B966-0670647FD312}" type="presParOf" srcId="{8A0B2F58-4616-4462-8B22-D08A6D392CC2}" destId="{96DFC584-2DFC-4D24-B099-CD89213B0CD2}" srcOrd="1" destOrd="0" presId="urn:microsoft.com/office/officeart/2005/8/layout/hList9"/>
    <dgm:cxn modelId="{D2FC0366-3277-4947-BD74-F0B23E983C8D}" type="presParOf" srcId="{06F75586-6D26-4157-BDDD-EB5EE89CBD67}" destId="{9AB84244-130F-4A63-988E-38F76888DB98}" srcOrd="2" destOrd="0" presId="urn:microsoft.com/office/officeart/2005/8/layout/hList9"/>
    <dgm:cxn modelId="{9D880F10-8BBA-4A0C-B36A-166F16AB0F74}" type="presParOf" srcId="{06F75586-6D26-4157-BDDD-EB5EE89CBD67}" destId="{531C3A15-BFA1-43F9-904D-9D9D24C7DB54}" srcOrd="3" destOrd="0" presId="urn:microsoft.com/office/officeart/2005/8/layout/hList9"/>
    <dgm:cxn modelId="{2F9CCC38-D339-4558-8732-B37E5180E98C}" type="presParOf" srcId="{06F75586-6D26-4157-BDDD-EB5EE89CBD67}" destId="{1A9F9968-12C2-4568-88D1-DB6F42436BA6}" srcOrd="4" destOrd="0" presId="urn:microsoft.com/office/officeart/2005/8/layout/hList9"/>
    <dgm:cxn modelId="{D26C331A-33A4-4BA1-A4BD-7AFD8EB1FC8B}" type="presParOf" srcId="{06F75586-6D26-4157-BDDD-EB5EE89CBD67}" destId="{E42224F2-6666-4737-B569-BBBE804A4C66}" srcOrd="5" destOrd="0" presId="urn:microsoft.com/office/officeart/2005/8/layout/hList9"/>
    <dgm:cxn modelId="{8A602C1B-4B2F-4527-B5D7-4A1B61130241}" type="presParOf" srcId="{06F75586-6D26-4157-BDDD-EB5EE89CBD67}" destId="{B69A3BA0-DB3A-4F58-9E25-1C74266C8012}" srcOrd="6" destOrd="0" presId="urn:microsoft.com/office/officeart/2005/8/layout/hList9"/>
    <dgm:cxn modelId="{4C9EBFD7-5DE1-4FBC-9DBB-3D315CA28F60}" type="presParOf" srcId="{B69A3BA0-DB3A-4F58-9E25-1C74266C8012}" destId="{DB304662-09E0-4AC1-809B-5AA21DBF44D1}" srcOrd="0" destOrd="0" presId="urn:microsoft.com/office/officeart/2005/8/layout/hList9"/>
    <dgm:cxn modelId="{7173E75E-5F09-41A2-8891-9A266CEEB08E}" type="presParOf" srcId="{B69A3BA0-DB3A-4F58-9E25-1C74266C8012}" destId="{6866A21C-C23C-40D3-953A-489C083DEC3C}" srcOrd="1" destOrd="0" presId="urn:microsoft.com/office/officeart/2005/8/layout/hList9"/>
    <dgm:cxn modelId="{8BD51960-140A-4D43-9676-0E82303CDF55}" type="presParOf" srcId="{6866A21C-C23C-40D3-953A-489C083DEC3C}" destId="{1A61BB85-CEC5-4E45-9CE8-EBC582CB92C5}" srcOrd="0" destOrd="0" presId="urn:microsoft.com/office/officeart/2005/8/layout/hList9"/>
    <dgm:cxn modelId="{DEDFB347-3EFE-40D4-BE1F-ED51CFF55D3C}" type="presParOf" srcId="{6866A21C-C23C-40D3-953A-489C083DEC3C}" destId="{A2CD5EF9-17EE-4EAE-A20A-F669A4806EC6}" srcOrd="1" destOrd="0" presId="urn:microsoft.com/office/officeart/2005/8/layout/hList9"/>
    <dgm:cxn modelId="{5C1FEEFC-FCB4-4F0C-B8C3-40DB54702B12}" type="presParOf" srcId="{B69A3BA0-DB3A-4F58-9E25-1C74266C8012}" destId="{0017E3B0-9565-48D2-8ED0-364B6543D904}" srcOrd="2" destOrd="0" presId="urn:microsoft.com/office/officeart/2005/8/layout/hList9"/>
    <dgm:cxn modelId="{C292CF37-FF86-4C32-BA43-2A8817A3E6E0}" type="presParOf" srcId="{0017E3B0-9565-48D2-8ED0-364B6543D904}" destId="{6A146DD9-DE0A-4DCC-8DC1-5FF4CED81F47}" srcOrd="0" destOrd="0" presId="urn:microsoft.com/office/officeart/2005/8/layout/hList9"/>
    <dgm:cxn modelId="{3F95EF04-F50B-441C-85D4-5A2C6A15CDC7}" type="presParOf" srcId="{0017E3B0-9565-48D2-8ED0-364B6543D904}" destId="{0B7193D5-AB83-4DBF-9245-609EB5C3D507}" srcOrd="1" destOrd="0" presId="urn:microsoft.com/office/officeart/2005/8/layout/hList9"/>
    <dgm:cxn modelId="{FA9F4E49-9F8D-45C8-B2A6-0975EE55AAAF}" type="presParOf" srcId="{06F75586-6D26-4157-BDDD-EB5EE89CBD67}" destId="{D7674029-DDDE-4577-9F47-E96E5E3AF373}" srcOrd="7" destOrd="0" presId="urn:microsoft.com/office/officeart/2005/8/layout/hList9"/>
    <dgm:cxn modelId="{0B9911E9-2112-410D-AE8B-B707F8837EAA}" type="presParOf" srcId="{06F75586-6D26-4157-BDDD-EB5EE89CBD67}" destId="{807BDB99-B144-4EFB-9362-36C8EF508782}" srcOrd="8" destOrd="0" presId="urn:microsoft.com/office/officeart/2005/8/layout/hList9"/>
    <dgm:cxn modelId="{D66A1458-664F-436C-BC19-300789A73D61}" type="presParOf" srcId="{06F75586-6D26-4157-BDDD-EB5EE89CBD67}" destId="{B0133A30-FB6E-47C7-A256-EDEEA1961790}" srcOrd="9" destOrd="0" presId="urn:microsoft.com/office/officeart/2005/8/layout/hList9"/>
    <dgm:cxn modelId="{08604A5C-95B0-493F-9DA9-4C9D98FD7E02}" type="presParOf" srcId="{06F75586-6D26-4157-BDDD-EB5EE89CBD67}" destId="{42452CF6-53D6-424A-B662-48C48EB8F80E}" srcOrd="10" destOrd="0" presId="urn:microsoft.com/office/officeart/2005/8/layout/hList9"/>
    <dgm:cxn modelId="{3129280F-EAB4-47DA-8B50-EC69827A4B9A}" type="presParOf" srcId="{06F75586-6D26-4157-BDDD-EB5EE89CBD67}" destId="{D31A1524-66A9-4F4B-9C31-C1A6C5F31C0F}" srcOrd="11" destOrd="0" presId="urn:microsoft.com/office/officeart/2005/8/layout/hList9"/>
    <dgm:cxn modelId="{9479D000-711C-4053-9958-A7E8F4701EE9}" type="presParOf" srcId="{D31A1524-66A9-4F4B-9C31-C1A6C5F31C0F}" destId="{6DE6C170-EA01-48C8-9AE0-ED8955282FDC}" srcOrd="0" destOrd="0" presId="urn:microsoft.com/office/officeart/2005/8/layout/hList9"/>
    <dgm:cxn modelId="{B37DEB81-B0DD-4404-AEE5-31E31F15922D}" type="presParOf" srcId="{D31A1524-66A9-4F4B-9C31-C1A6C5F31C0F}" destId="{7921F1F3-CC41-4C0C-B8DE-37B3C0EE9016}" srcOrd="1" destOrd="0" presId="urn:microsoft.com/office/officeart/2005/8/layout/hList9"/>
    <dgm:cxn modelId="{0F4CC0C8-263A-4B2B-9665-DB4AAEE700E6}" type="presParOf" srcId="{7921F1F3-CC41-4C0C-B8DE-37B3C0EE9016}" destId="{0030FDD3-05E1-4F5F-8313-43ED0E0C9E51}" srcOrd="0" destOrd="0" presId="urn:microsoft.com/office/officeart/2005/8/layout/hList9"/>
    <dgm:cxn modelId="{894BF61F-586D-4346-856D-ED826C8C2C7F}" type="presParOf" srcId="{7921F1F3-CC41-4C0C-B8DE-37B3C0EE9016}" destId="{1D748440-FFB4-4EFE-90CE-0BA1EFD38D93}" srcOrd="1" destOrd="0" presId="urn:microsoft.com/office/officeart/2005/8/layout/hList9"/>
    <dgm:cxn modelId="{8D66B553-0F32-4DC9-AB86-0E1E5C6BA604}" type="presParOf" srcId="{D31A1524-66A9-4F4B-9C31-C1A6C5F31C0F}" destId="{6015142E-7BD2-40C3-8E02-10F8815CFE53}" srcOrd="2" destOrd="0" presId="urn:microsoft.com/office/officeart/2005/8/layout/hList9"/>
    <dgm:cxn modelId="{873718E1-320C-4C8D-B78A-573B935DD319}" type="presParOf" srcId="{6015142E-7BD2-40C3-8E02-10F8815CFE53}" destId="{DF23D5C1-EB78-4E82-9229-172678A3DC60}" srcOrd="0" destOrd="0" presId="urn:microsoft.com/office/officeart/2005/8/layout/hList9"/>
    <dgm:cxn modelId="{15081462-C508-4EF8-9A21-8FAE45858954}" type="presParOf" srcId="{6015142E-7BD2-40C3-8E02-10F8815CFE53}" destId="{2FE47A62-DA8D-4987-9F62-49067026F60D}" srcOrd="1" destOrd="0" presId="urn:microsoft.com/office/officeart/2005/8/layout/hList9"/>
    <dgm:cxn modelId="{B2E29B49-3DEF-4D96-89D2-E34C85F1F11C}" type="presParOf" srcId="{D31A1524-66A9-4F4B-9C31-C1A6C5F31C0F}" destId="{F1763FBC-C8D9-45FA-A1E5-E91A399CC917}" srcOrd="3" destOrd="0" presId="urn:microsoft.com/office/officeart/2005/8/layout/hList9"/>
    <dgm:cxn modelId="{0DED1634-3A3C-4A81-99ED-AAA1083C9045}" type="presParOf" srcId="{F1763FBC-C8D9-45FA-A1E5-E91A399CC917}" destId="{3F467D89-95A9-4F7D-88C2-EC97C46C7D7A}" srcOrd="0" destOrd="0" presId="urn:microsoft.com/office/officeart/2005/8/layout/hList9"/>
    <dgm:cxn modelId="{80A413A9-6F4D-4309-8152-98B85247B776}" type="presParOf" srcId="{F1763FBC-C8D9-45FA-A1E5-E91A399CC917}" destId="{0A6C66EB-D177-4265-968D-96B7D479DED1}" srcOrd="1" destOrd="0" presId="urn:microsoft.com/office/officeart/2005/8/layout/hList9"/>
    <dgm:cxn modelId="{A63D9D7A-0B35-4055-A8F7-E479056DC0C2}" type="presParOf" srcId="{06F75586-6D26-4157-BDDD-EB5EE89CBD67}" destId="{3D4B32CE-72F8-45EF-97C9-6BEB4D11125B}" srcOrd="12" destOrd="0" presId="urn:microsoft.com/office/officeart/2005/8/layout/hList9"/>
    <dgm:cxn modelId="{DF02DFB3-4F5D-441D-BA16-6EF7AEA65192}" type="presParOf" srcId="{06F75586-6D26-4157-BDDD-EB5EE89CBD67}" destId="{C5939235-95FB-4B55-8120-F81B1EDA3656}" srcOrd="13" destOrd="0" presId="urn:microsoft.com/office/officeart/2005/8/layout/hList9"/>
    <dgm:cxn modelId="{45612AA4-8741-4E25-807C-B5D488154873}" type="presParOf" srcId="{06F75586-6D26-4157-BDDD-EB5EE89CBD67}" destId="{9C920D1D-7712-4295-AF96-05DAC59E6BFC}" srcOrd="14" destOrd="0" presId="urn:microsoft.com/office/officeart/2005/8/layout/hList9"/>
    <dgm:cxn modelId="{B7CEBEA8-DAC5-4909-A14E-B9A31917B084}" type="presParOf" srcId="{06F75586-6D26-4157-BDDD-EB5EE89CBD67}" destId="{266D68B3-975E-4A4F-A96B-A30396A5652A}" srcOrd="15" destOrd="0" presId="urn:microsoft.com/office/officeart/2005/8/layout/hList9"/>
    <dgm:cxn modelId="{AF7EDD30-7206-472C-A795-C6C3C501D3F5}" type="presParOf" srcId="{06F75586-6D26-4157-BDDD-EB5EE89CBD67}" destId="{AFE005D8-9A68-4309-AD77-BCAC2EA0BDBA}" srcOrd="16" destOrd="0" presId="urn:microsoft.com/office/officeart/2005/8/layout/hList9"/>
    <dgm:cxn modelId="{758C0520-25CE-4D5B-B93B-554F9285C428}" type="presParOf" srcId="{AFE005D8-9A68-4309-AD77-BCAC2EA0BDBA}" destId="{0527E226-5DD2-4606-913C-4DF4694A9DC1}" srcOrd="0" destOrd="0" presId="urn:microsoft.com/office/officeart/2005/8/layout/hList9"/>
    <dgm:cxn modelId="{AC936BE6-1C09-4552-A991-C7A037909638}" type="presParOf" srcId="{AFE005D8-9A68-4309-AD77-BCAC2EA0BDBA}" destId="{86D25DCC-AB7C-40C4-BEB1-5A5C757FD267}" srcOrd="1" destOrd="0" presId="urn:microsoft.com/office/officeart/2005/8/layout/hList9"/>
    <dgm:cxn modelId="{E011C9C8-D5AC-48EA-BABD-4D70B86D2B6B}" type="presParOf" srcId="{86D25DCC-AB7C-40C4-BEB1-5A5C757FD267}" destId="{8C61DA45-1BC6-4401-A03A-4684A4D5500F}" srcOrd="0" destOrd="0" presId="urn:microsoft.com/office/officeart/2005/8/layout/hList9"/>
    <dgm:cxn modelId="{58A4CF08-1A9E-4386-AD49-E95813ED5AD2}" type="presParOf" srcId="{86D25DCC-AB7C-40C4-BEB1-5A5C757FD267}" destId="{E4FFE1F4-23F1-401A-B2AC-065925861C8E}" srcOrd="1" destOrd="0" presId="urn:microsoft.com/office/officeart/2005/8/layout/hList9"/>
    <dgm:cxn modelId="{F78517EB-7B11-4628-A95A-5E1110AF68A5}" type="presParOf" srcId="{AFE005D8-9A68-4309-AD77-BCAC2EA0BDBA}" destId="{8C89287D-023F-405A-B44C-04E7C63A33F5}" srcOrd="2" destOrd="0" presId="urn:microsoft.com/office/officeart/2005/8/layout/hList9"/>
    <dgm:cxn modelId="{C93B9895-662F-4A97-807D-05CACC98F279}" type="presParOf" srcId="{8C89287D-023F-405A-B44C-04E7C63A33F5}" destId="{ED7D450E-0480-4325-8AE3-8D70FCD1AC29}" srcOrd="0" destOrd="0" presId="urn:microsoft.com/office/officeart/2005/8/layout/hList9"/>
    <dgm:cxn modelId="{AB6CE054-2A3F-4B65-85F2-4734CAAFF2E9}" type="presParOf" srcId="{8C89287D-023F-405A-B44C-04E7C63A33F5}" destId="{2FC74755-F42E-4E05-959D-20BBB8987DC4}" srcOrd="1" destOrd="0" presId="urn:microsoft.com/office/officeart/2005/8/layout/hList9"/>
    <dgm:cxn modelId="{69EFEE7C-8579-4A29-8BED-AD8271C5BD3A}" type="presParOf" srcId="{AFE005D8-9A68-4309-AD77-BCAC2EA0BDBA}" destId="{9EC92007-8921-46D6-ACA9-E8A9EA031A80}" srcOrd="3" destOrd="0" presId="urn:microsoft.com/office/officeart/2005/8/layout/hList9"/>
    <dgm:cxn modelId="{3BF6EC03-907C-41C8-B0B0-16A023C00F6F}" type="presParOf" srcId="{9EC92007-8921-46D6-ACA9-E8A9EA031A80}" destId="{C691C38A-AD68-405E-B919-2F255F108996}" srcOrd="0" destOrd="0" presId="urn:microsoft.com/office/officeart/2005/8/layout/hList9"/>
    <dgm:cxn modelId="{9B0E9BBE-33B9-442A-A92D-30F2B0E8F970}" type="presParOf" srcId="{9EC92007-8921-46D6-ACA9-E8A9EA031A80}" destId="{F9952A31-1C22-4436-9A67-70409B0F94F8}" srcOrd="1" destOrd="0" presId="urn:microsoft.com/office/officeart/2005/8/layout/hList9"/>
    <dgm:cxn modelId="{AF9737BB-C3F3-4C5D-8C19-290043E5621D}" type="presParOf" srcId="{06F75586-6D26-4157-BDDD-EB5EE89CBD67}" destId="{B79715A8-11E4-45C3-A1C6-CA1C3C5607CD}" srcOrd="17" destOrd="0" presId="urn:microsoft.com/office/officeart/2005/8/layout/hList9"/>
    <dgm:cxn modelId="{F7D3D0EC-6F56-48B1-B1C7-E26417AD9ADC}" type="presParOf" srcId="{06F75586-6D26-4157-BDDD-EB5EE89CBD67}" destId="{8DEB3648-2E20-49C4-A373-515DE7E9AD99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216EAF-78CC-47D6-8E77-E86577B282D7}" type="doc">
      <dgm:prSet loTypeId="urn:microsoft.com/office/officeart/2005/8/layout/lProcess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5957971C-FA36-4BEB-AB80-E3D93D8966CB}">
      <dgm:prSet phldrT="[Tekst]"/>
      <dgm:spPr/>
      <dgm:t>
        <a:bodyPr/>
        <a:lstStyle/>
        <a:p>
          <a:r>
            <a:rPr lang="nb-NO" dirty="0"/>
            <a:t>Klasse</a:t>
          </a:r>
        </a:p>
      </dgm:t>
    </dgm:pt>
    <dgm:pt modelId="{62026424-47FF-4EFA-903D-54597C829CCE}" type="parTrans" cxnId="{6AE2573A-0F76-424C-97EE-5ED204BD1950}">
      <dgm:prSet/>
      <dgm:spPr/>
      <dgm:t>
        <a:bodyPr/>
        <a:lstStyle/>
        <a:p>
          <a:endParaRPr lang="nb-NO"/>
        </a:p>
      </dgm:t>
    </dgm:pt>
    <dgm:pt modelId="{2446A7ED-523D-4F06-907B-D7F8722A5503}" type="sibTrans" cxnId="{6AE2573A-0F76-424C-97EE-5ED204BD1950}">
      <dgm:prSet/>
      <dgm:spPr/>
      <dgm:t>
        <a:bodyPr/>
        <a:lstStyle/>
        <a:p>
          <a:endParaRPr lang="nb-NO"/>
        </a:p>
      </dgm:t>
    </dgm:pt>
    <dgm:pt modelId="{C59A41CD-B45F-45A9-BB7C-7B5C9AC1C7EB}">
      <dgm:prSet phldrT="[Tekst]"/>
      <dgm:spPr/>
      <dgm:t>
        <a:bodyPr/>
        <a:lstStyle/>
        <a:p>
          <a:r>
            <a:rPr lang="nb-NO" dirty="0" err="1"/>
            <a:t>FEh</a:t>
          </a:r>
          <a:endParaRPr lang="nb-NO" dirty="0"/>
        </a:p>
      </dgm:t>
    </dgm:pt>
    <dgm:pt modelId="{33F3C28D-7701-4C57-A824-25C3600205C3}" type="parTrans" cxnId="{08139742-AFD6-4983-9B00-886A8D39F41F}">
      <dgm:prSet/>
      <dgm:spPr/>
      <dgm:t>
        <a:bodyPr/>
        <a:lstStyle/>
        <a:p>
          <a:endParaRPr lang="nb-NO"/>
        </a:p>
      </dgm:t>
    </dgm:pt>
    <dgm:pt modelId="{E4DAAE90-0190-45CE-A8A1-A040E0BE2B50}" type="sibTrans" cxnId="{08139742-AFD6-4983-9B00-886A8D39F41F}">
      <dgm:prSet/>
      <dgm:spPr/>
      <dgm:t>
        <a:bodyPr/>
        <a:lstStyle/>
        <a:p>
          <a:endParaRPr lang="nb-NO"/>
        </a:p>
      </dgm:t>
    </dgm:pt>
    <dgm:pt modelId="{C6FB568D-D6A4-4A43-9423-6788A2F4A5C0}">
      <dgm:prSet phldrT="[Tekst]"/>
      <dgm:spPr/>
      <dgm:t>
        <a:bodyPr/>
        <a:lstStyle/>
        <a:p>
          <a:r>
            <a:rPr lang="nb-NO" dirty="0"/>
            <a:t>H1</a:t>
          </a:r>
        </a:p>
      </dgm:t>
    </dgm:pt>
    <dgm:pt modelId="{AC1E2915-223B-45A2-A9E7-BC6E5B195548}" type="parTrans" cxnId="{B5DADB9F-9436-4BE6-8744-AF0C6B7272FC}">
      <dgm:prSet/>
      <dgm:spPr/>
      <dgm:t>
        <a:bodyPr/>
        <a:lstStyle/>
        <a:p>
          <a:endParaRPr lang="nb-NO"/>
        </a:p>
      </dgm:t>
    </dgm:pt>
    <dgm:pt modelId="{8CCAF993-5E00-4839-ACC9-9D05FA2EE195}" type="sibTrans" cxnId="{B5DADB9F-9436-4BE6-8744-AF0C6B7272FC}">
      <dgm:prSet/>
      <dgm:spPr/>
      <dgm:t>
        <a:bodyPr/>
        <a:lstStyle/>
        <a:p>
          <a:endParaRPr lang="nb-NO"/>
        </a:p>
      </dgm:t>
    </dgm:pt>
    <dgm:pt modelId="{805BBBF3-96AC-4874-B81F-91BB52EA9819}">
      <dgm:prSet phldrT="[Tekst]"/>
      <dgm:spPr/>
      <dgm:t>
        <a:bodyPr/>
        <a:lstStyle/>
        <a:p>
          <a:r>
            <a:rPr lang="nb-NO" dirty="0"/>
            <a:t>&gt;0,62</a:t>
          </a:r>
        </a:p>
      </dgm:t>
    </dgm:pt>
    <dgm:pt modelId="{ACCBF957-E6F1-4012-85E5-5E9A65A9FD5E}" type="parTrans" cxnId="{F0B19EFA-2F9E-4DF7-A365-7BEB68FB0749}">
      <dgm:prSet/>
      <dgm:spPr/>
      <dgm:t>
        <a:bodyPr/>
        <a:lstStyle/>
        <a:p>
          <a:endParaRPr lang="nb-NO"/>
        </a:p>
      </dgm:t>
    </dgm:pt>
    <dgm:pt modelId="{85B1D271-BD84-4D09-9DDA-9D5761FC5182}" type="sibTrans" cxnId="{F0B19EFA-2F9E-4DF7-A365-7BEB68FB0749}">
      <dgm:prSet/>
      <dgm:spPr/>
      <dgm:t>
        <a:bodyPr/>
        <a:lstStyle/>
        <a:p>
          <a:endParaRPr lang="nb-NO"/>
        </a:p>
      </dgm:t>
    </dgm:pt>
    <dgm:pt modelId="{03C697E0-8FD0-48E9-B945-7581A4DF93B8}">
      <dgm:prSet phldrT="[Tekst]"/>
      <dgm:spPr/>
      <dgm:t>
        <a:bodyPr/>
        <a:lstStyle/>
        <a:p>
          <a:r>
            <a:rPr lang="nb-NO" dirty="0"/>
            <a:t>H2</a:t>
          </a:r>
        </a:p>
      </dgm:t>
    </dgm:pt>
    <dgm:pt modelId="{2C4BE070-2A9B-4211-81C5-457FFB451361}" type="parTrans" cxnId="{40EE3F7C-0B38-4C8A-8D8C-DB05844B9656}">
      <dgm:prSet/>
      <dgm:spPr/>
      <dgm:t>
        <a:bodyPr/>
        <a:lstStyle/>
        <a:p>
          <a:endParaRPr lang="nb-NO"/>
        </a:p>
      </dgm:t>
    </dgm:pt>
    <dgm:pt modelId="{6CBF0F06-D74F-456F-A159-17727EEC071D}" type="sibTrans" cxnId="{40EE3F7C-0B38-4C8A-8D8C-DB05844B9656}">
      <dgm:prSet/>
      <dgm:spPr/>
      <dgm:t>
        <a:bodyPr/>
        <a:lstStyle/>
        <a:p>
          <a:endParaRPr lang="nb-NO"/>
        </a:p>
      </dgm:t>
    </dgm:pt>
    <dgm:pt modelId="{7B0AE1DA-8706-4DB0-9569-B4F8FEEEDBD7}">
      <dgm:prSet phldrT="[Tekst]"/>
      <dgm:spPr/>
      <dgm:t>
        <a:bodyPr/>
        <a:lstStyle/>
        <a:p>
          <a:r>
            <a:rPr lang="nb-NO" dirty="0"/>
            <a:t>0,58-0,62</a:t>
          </a:r>
        </a:p>
      </dgm:t>
    </dgm:pt>
    <dgm:pt modelId="{3ACCDF6A-48F7-4676-BC4B-50C670D4912E}" type="parTrans" cxnId="{A65A114B-D69F-4D52-B812-CE566076296B}">
      <dgm:prSet/>
      <dgm:spPr/>
      <dgm:t>
        <a:bodyPr/>
        <a:lstStyle/>
        <a:p>
          <a:endParaRPr lang="nb-NO"/>
        </a:p>
      </dgm:t>
    </dgm:pt>
    <dgm:pt modelId="{C5D888DC-628B-4685-83AE-758E99A0E5DA}" type="sibTrans" cxnId="{A65A114B-D69F-4D52-B812-CE566076296B}">
      <dgm:prSet/>
      <dgm:spPr/>
      <dgm:t>
        <a:bodyPr/>
        <a:lstStyle/>
        <a:p>
          <a:endParaRPr lang="nb-NO"/>
        </a:p>
      </dgm:t>
    </dgm:pt>
    <dgm:pt modelId="{DFA16E0B-1F47-4715-A7C9-A1554121B9F0}">
      <dgm:prSet phldrT="[Tekst]"/>
      <dgm:spPr/>
      <dgm:t>
        <a:bodyPr/>
        <a:lstStyle/>
        <a:p>
          <a:r>
            <a:rPr lang="nb-NO" dirty="0"/>
            <a:t>H3 </a:t>
          </a:r>
        </a:p>
      </dgm:t>
    </dgm:pt>
    <dgm:pt modelId="{D301EBBF-D7DF-4940-9DEB-B145B363FEE3}" type="parTrans" cxnId="{8A993343-C234-4094-873A-279017B8B985}">
      <dgm:prSet/>
      <dgm:spPr/>
      <dgm:t>
        <a:bodyPr/>
        <a:lstStyle/>
        <a:p>
          <a:endParaRPr lang="nb-NO"/>
        </a:p>
      </dgm:t>
    </dgm:pt>
    <dgm:pt modelId="{0BC185EB-4B27-403F-B7AC-A0B201716E0B}" type="sibTrans" cxnId="{8A993343-C234-4094-873A-279017B8B985}">
      <dgm:prSet/>
      <dgm:spPr/>
      <dgm:t>
        <a:bodyPr/>
        <a:lstStyle/>
        <a:p>
          <a:endParaRPr lang="nb-NO"/>
        </a:p>
      </dgm:t>
    </dgm:pt>
    <dgm:pt modelId="{80059B0D-55E8-462A-BF89-BFBC64B7E8A5}">
      <dgm:prSet phldrT="[Tekst]"/>
      <dgm:spPr/>
      <dgm:t>
        <a:bodyPr/>
        <a:lstStyle/>
        <a:p>
          <a:r>
            <a:rPr lang="nb-NO" dirty="0"/>
            <a:t>0,52- 0,57</a:t>
          </a:r>
        </a:p>
      </dgm:t>
    </dgm:pt>
    <dgm:pt modelId="{FECDCBFA-FDAA-44D9-8E6C-192B7D451D8D}" type="parTrans" cxnId="{D3B421EB-2FB6-4CE5-A52E-FB6E61DDB20B}">
      <dgm:prSet/>
      <dgm:spPr/>
      <dgm:t>
        <a:bodyPr/>
        <a:lstStyle/>
        <a:p>
          <a:endParaRPr lang="nb-NO"/>
        </a:p>
      </dgm:t>
    </dgm:pt>
    <dgm:pt modelId="{6B2F9529-672E-47C2-9728-5A0D47FF9B21}" type="sibTrans" cxnId="{D3B421EB-2FB6-4CE5-A52E-FB6E61DDB20B}">
      <dgm:prSet/>
      <dgm:spPr/>
      <dgm:t>
        <a:bodyPr/>
        <a:lstStyle/>
        <a:p>
          <a:endParaRPr lang="nb-NO"/>
        </a:p>
      </dgm:t>
    </dgm:pt>
    <dgm:pt modelId="{26693237-A1D1-41B5-BCD3-FFD1D38F1993}">
      <dgm:prSet phldrT="[Tekst]"/>
      <dgm:spPr/>
      <dgm:t>
        <a:bodyPr/>
        <a:lstStyle/>
        <a:p>
          <a:r>
            <a:rPr lang="nb-NO" dirty="0"/>
            <a:t>H4</a:t>
          </a:r>
        </a:p>
      </dgm:t>
    </dgm:pt>
    <dgm:pt modelId="{1A2C673A-F296-4E3F-928B-7C2BD111C328}" type="parTrans" cxnId="{8B496799-7DF7-4499-9566-040C49BB91B0}">
      <dgm:prSet/>
      <dgm:spPr/>
      <dgm:t>
        <a:bodyPr/>
        <a:lstStyle/>
        <a:p>
          <a:endParaRPr lang="nb-NO"/>
        </a:p>
      </dgm:t>
    </dgm:pt>
    <dgm:pt modelId="{80C6EFA0-044F-4E7E-BB5D-6E83ED9250A3}" type="sibTrans" cxnId="{8B496799-7DF7-4499-9566-040C49BB91B0}">
      <dgm:prSet/>
      <dgm:spPr/>
      <dgm:t>
        <a:bodyPr/>
        <a:lstStyle/>
        <a:p>
          <a:endParaRPr lang="nb-NO"/>
        </a:p>
      </dgm:t>
    </dgm:pt>
    <dgm:pt modelId="{F15ADA55-174E-4FDB-8096-7B3F224BBCBA}">
      <dgm:prSet phldrT="[Tekst]"/>
      <dgm:spPr/>
      <dgm:t>
        <a:bodyPr/>
        <a:lstStyle/>
        <a:p>
          <a:r>
            <a:rPr lang="nb-NO" dirty="0"/>
            <a:t>0,46-0,51</a:t>
          </a:r>
        </a:p>
      </dgm:t>
    </dgm:pt>
    <dgm:pt modelId="{0A7E46CF-0D58-45BD-B59D-DA0ECC7E8274}" type="parTrans" cxnId="{B56CF28D-04EC-439A-9EF4-04278A14D127}">
      <dgm:prSet/>
      <dgm:spPr/>
      <dgm:t>
        <a:bodyPr/>
        <a:lstStyle/>
        <a:p>
          <a:endParaRPr lang="nb-NO"/>
        </a:p>
      </dgm:t>
    </dgm:pt>
    <dgm:pt modelId="{A881BB08-B9BF-4F09-A368-68830A2594FA}" type="sibTrans" cxnId="{B56CF28D-04EC-439A-9EF4-04278A14D127}">
      <dgm:prSet/>
      <dgm:spPr/>
      <dgm:t>
        <a:bodyPr/>
        <a:lstStyle/>
        <a:p>
          <a:endParaRPr lang="nb-NO"/>
        </a:p>
      </dgm:t>
    </dgm:pt>
    <dgm:pt modelId="{A03AA80A-DC92-42D1-BBD6-68396A18F0B8}">
      <dgm:prSet phldrT="[Tekst]"/>
      <dgm:spPr/>
      <dgm:t>
        <a:bodyPr/>
        <a:lstStyle/>
        <a:p>
          <a:r>
            <a:rPr lang="nb-NO" dirty="0"/>
            <a:t>H5</a:t>
          </a:r>
        </a:p>
      </dgm:t>
    </dgm:pt>
    <dgm:pt modelId="{FD9F2E95-FAE6-4E54-A163-ADD7DF258E3F}" type="parTrans" cxnId="{3C80E78D-B33F-49B2-AD0D-D30E897DBD6E}">
      <dgm:prSet/>
      <dgm:spPr/>
      <dgm:t>
        <a:bodyPr/>
        <a:lstStyle/>
        <a:p>
          <a:endParaRPr lang="nb-NO"/>
        </a:p>
      </dgm:t>
    </dgm:pt>
    <dgm:pt modelId="{0D6D027D-B61B-48FF-96C1-0D69D4279A0D}" type="sibTrans" cxnId="{3C80E78D-B33F-49B2-AD0D-D30E897DBD6E}">
      <dgm:prSet/>
      <dgm:spPr/>
      <dgm:t>
        <a:bodyPr/>
        <a:lstStyle/>
        <a:p>
          <a:endParaRPr lang="nb-NO"/>
        </a:p>
      </dgm:t>
    </dgm:pt>
    <dgm:pt modelId="{CE364E10-23FB-4E42-A675-D53D8FE2950B}">
      <dgm:prSet phldrT="[Tekst]"/>
      <dgm:spPr/>
      <dgm:t>
        <a:bodyPr/>
        <a:lstStyle/>
        <a:p>
          <a:r>
            <a:rPr lang="nb-NO"/>
            <a:t>&lt;0,46</a:t>
          </a:r>
          <a:endParaRPr lang="nb-NO" dirty="0"/>
        </a:p>
      </dgm:t>
    </dgm:pt>
    <dgm:pt modelId="{1A3D1833-037B-4007-8B68-2E20CC5F2E03}" type="parTrans" cxnId="{2F55C008-14B6-4AA7-BB45-05591BC193D5}">
      <dgm:prSet/>
      <dgm:spPr/>
      <dgm:t>
        <a:bodyPr/>
        <a:lstStyle/>
        <a:p>
          <a:endParaRPr lang="nb-NO"/>
        </a:p>
      </dgm:t>
    </dgm:pt>
    <dgm:pt modelId="{A80900B5-8ABF-4D66-ACE6-2D2CD020FBD9}" type="sibTrans" cxnId="{2F55C008-14B6-4AA7-BB45-05591BC193D5}">
      <dgm:prSet/>
      <dgm:spPr/>
      <dgm:t>
        <a:bodyPr/>
        <a:lstStyle/>
        <a:p>
          <a:endParaRPr lang="nb-NO"/>
        </a:p>
      </dgm:t>
    </dgm:pt>
    <dgm:pt modelId="{FD088DB1-A52B-4D20-B24C-EEEA59CB5B08}" type="pres">
      <dgm:prSet presAssocID="{E4216EAF-78CC-47D6-8E77-E86577B282D7}" presName="theList" presStyleCnt="0">
        <dgm:presLayoutVars>
          <dgm:dir/>
          <dgm:animLvl val="lvl"/>
          <dgm:resizeHandles val="exact"/>
        </dgm:presLayoutVars>
      </dgm:prSet>
      <dgm:spPr/>
    </dgm:pt>
    <dgm:pt modelId="{2F1DFF22-D540-4810-8E0B-C596343C4E82}" type="pres">
      <dgm:prSet presAssocID="{5957971C-FA36-4BEB-AB80-E3D93D8966CB}" presName="compNode" presStyleCnt="0"/>
      <dgm:spPr/>
    </dgm:pt>
    <dgm:pt modelId="{95635DF1-ADAC-4516-B0BF-22BB7C104FBA}" type="pres">
      <dgm:prSet presAssocID="{5957971C-FA36-4BEB-AB80-E3D93D8966CB}" presName="aNode" presStyleLbl="bgShp" presStyleIdx="0" presStyleCnt="6"/>
      <dgm:spPr/>
    </dgm:pt>
    <dgm:pt modelId="{425537B9-4541-4E9C-AEA7-B9EF53F6137E}" type="pres">
      <dgm:prSet presAssocID="{5957971C-FA36-4BEB-AB80-E3D93D8966CB}" presName="textNode" presStyleLbl="bgShp" presStyleIdx="0" presStyleCnt="6"/>
      <dgm:spPr/>
    </dgm:pt>
    <dgm:pt modelId="{42641559-3C02-4253-9898-BD1028800F68}" type="pres">
      <dgm:prSet presAssocID="{5957971C-FA36-4BEB-AB80-E3D93D8966CB}" presName="compChildNode" presStyleCnt="0"/>
      <dgm:spPr/>
    </dgm:pt>
    <dgm:pt modelId="{4D80B603-1999-4091-9CE1-7A29A65DD233}" type="pres">
      <dgm:prSet presAssocID="{5957971C-FA36-4BEB-AB80-E3D93D8966CB}" presName="theInnerList" presStyleCnt="0"/>
      <dgm:spPr/>
    </dgm:pt>
    <dgm:pt modelId="{0F3301AB-7591-42CF-92FE-DB4C3AA9F473}" type="pres">
      <dgm:prSet presAssocID="{C59A41CD-B45F-45A9-BB7C-7B5C9AC1C7EB}" presName="childNode" presStyleLbl="node1" presStyleIdx="0" presStyleCnt="6">
        <dgm:presLayoutVars>
          <dgm:bulletEnabled val="1"/>
        </dgm:presLayoutVars>
      </dgm:prSet>
      <dgm:spPr/>
    </dgm:pt>
    <dgm:pt modelId="{556FEB44-A47A-4762-9B39-4DED4C9EC89D}" type="pres">
      <dgm:prSet presAssocID="{5957971C-FA36-4BEB-AB80-E3D93D8966CB}" presName="aSpace" presStyleCnt="0"/>
      <dgm:spPr/>
    </dgm:pt>
    <dgm:pt modelId="{47CED99F-8147-43F1-8081-9A3484AE7712}" type="pres">
      <dgm:prSet presAssocID="{C6FB568D-D6A4-4A43-9423-6788A2F4A5C0}" presName="compNode" presStyleCnt="0"/>
      <dgm:spPr/>
    </dgm:pt>
    <dgm:pt modelId="{F962B0E6-D013-4E4D-8EDA-5753249F72C0}" type="pres">
      <dgm:prSet presAssocID="{C6FB568D-D6A4-4A43-9423-6788A2F4A5C0}" presName="aNode" presStyleLbl="bgShp" presStyleIdx="1" presStyleCnt="6"/>
      <dgm:spPr/>
    </dgm:pt>
    <dgm:pt modelId="{C398D27B-2AD0-44BD-BC34-B28D5ACE34B3}" type="pres">
      <dgm:prSet presAssocID="{C6FB568D-D6A4-4A43-9423-6788A2F4A5C0}" presName="textNode" presStyleLbl="bgShp" presStyleIdx="1" presStyleCnt="6"/>
      <dgm:spPr/>
    </dgm:pt>
    <dgm:pt modelId="{9DBA36C6-A828-49CB-B94B-2AD76F5EECAC}" type="pres">
      <dgm:prSet presAssocID="{C6FB568D-D6A4-4A43-9423-6788A2F4A5C0}" presName="compChildNode" presStyleCnt="0"/>
      <dgm:spPr/>
    </dgm:pt>
    <dgm:pt modelId="{BA94605E-E422-4930-9A94-1FEA1FED6BD4}" type="pres">
      <dgm:prSet presAssocID="{C6FB568D-D6A4-4A43-9423-6788A2F4A5C0}" presName="theInnerList" presStyleCnt="0"/>
      <dgm:spPr/>
    </dgm:pt>
    <dgm:pt modelId="{72FB344A-4A0A-49FC-A195-04F5F9543CD3}" type="pres">
      <dgm:prSet presAssocID="{805BBBF3-96AC-4874-B81F-91BB52EA9819}" presName="childNode" presStyleLbl="node1" presStyleIdx="1" presStyleCnt="6">
        <dgm:presLayoutVars>
          <dgm:bulletEnabled val="1"/>
        </dgm:presLayoutVars>
      </dgm:prSet>
      <dgm:spPr/>
    </dgm:pt>
    <dgm:pt modelId="{5B02A1F3-46A9-4664-81E7-AD139E845794}" type="pres">
      <dgm:prSet presAssocID="{C6FB568D-D6A4-4A43-9423-6788A2F4A5C0}" presName="aSpace" presStyleCnt="0"/>
      <dgm:spPr/>
    </dgm:pt>
    <dgm:pt modelId="{7203558C-1956-4006-A82A-6BB09F00D038}" type="pres">
      <dgm:prSet presAssocID="{03C697E0-8FD0-48E9-B945-7581A4DF93B8}" presName="compNode" presStyleCnt="0"/>
      <dgm:spPr/>
    </dgm:pt>
    <dgm:pt modelId="{687AE625-75FF-4530-B851-3E24DB69E0D3}" type="pres">
      <dgm:prSet presAssocID="{03C697E0-8FD0-48E9-B945-7581A4DF93B8}" presName="aNode" presStyleLbl="bgShp" presStyleIdx="2" presStyleCnt="6"/>
      <dgm:spPr/>
    </dgm:pt>
    <dgm:pt modelId="{458836F9-B00F-42D8-AA35-464544B9240D}" type="pres">
      <dgm:prSet presAssocID="{03C697E0-8FD0-48E9-B945-7581A4DF93B8}" presName="textNode" presStyleLbl="bgShp" presStyleIdx="2" presStyleCnt="6"/>
      <dgm:spPr/>
    </dgm:pt>
    <dgm:pt modelId="{0A149219-2FEE-4A0B-B8AB-E9B4D1ED5B0F}" type="pres">
      <dgm:prSet presAssocID="{03C697E0-8FD0-48E9-B945-7581A4DF93B8}" presName="compChildNode" presStyleCnt="0"/>
      <dgm:spPr/>
    </dgm:pt>
    <dgm:pt modelId="{DFE66A6E-F92F-4725-83F0-C2D096AD63C7}" type="pres">
      <dgm:prSet presAssocID="{03C697E0-8FD0-48E9-B945-7581A4DF93B8}" presName="theInnerList" presStyleCnt="0"/>
      <dgm:spPr/>
    </dgm:pt>
    <dgm:pt modelId="{202B05E8-FEBF-4C14-83FF-12918E25E92B}" type="pres">
      <dgm:prSet presAssocID="{7B0AE1DA-8706-4DB0-9569-B4F8FEEEDBD7}" presName="childNode" presStyleLbl="node1" presStyleIdx="2" presStyleCnt="6">
        <dgm:presLayoutVars>
          <dgm:bulletEnabled val="1"/>
        </dgm:presLayoutVars>
      </dgm:prSet>
      <dgm:spPr/>
    </dgm:pt>
    <dgm:pt modelId="{DB0B47BC-6082-454C-8FF9-E0A4D4822EF3}" type="pres">
      <dgm:prSet presAssocID="{03C697E0-8FD0-48E9-B945-7581A4DF93B8}" presName="aSpace" presStyleCnt="0"/>
      <dgm:spPr/>
    </dgm:pt>
    <dgm:pt modelId="{606836D4-D219-41D2-85A6-87C8EC71980B}" type="pres">
      <dgm:prSet presAssocID="{DFA16E0B-1F47-4715-A7C9-A1554121B9F0}" presName="compNode" presStyleCnt="0"/>
      <dgm:spPr/>
    </dgm:pt>
    <dgm:pt modelId="{D9580A93-8A65-4885-8ACE-8EFF43DC3956}" type="pres">
      <dgm:prSet presAssocID="{DFA16E0B-1F47-4715-A7C9-A1554121B9F0}" presName="aNode" presStyleLbl="bgShp" presStyleIdx="3" presStyleCnt="6"/>
      <dgm:spPr/>
    </dgm:pt>
    <dgm:pt modelId="{D941D883-B750-4DC5-B61E-3C006F860D2B}" type="pres">
      <dgm:prSet presAssocID="{DFA16E0B-1F47-4715-A7C9-A1554121B9F0}" presName="textNode" presStyleLbl="bgShp" presStyleIdx="3" presStyleCnt="6"/>
      <dgm:spPr/>
    </dgm:pt>
    <dgm:pt modelId="{2253C661-FED8-468E-B2F5-D7C0A1662943}" type="pres">
      <dgm:prSet presAssocID="{DFA16E0B-1F47-4715-A7C9-A1554121B9F0}" presName="compChildNode" presStyleCnt="0"/>
      <dgm:spPr/>
    </dgm:pt>
    <dgm:pt modelId="{49131897-7B3D-45A8-B60D-990EBD0605FB}" type="pres">
      <dgm:prSet presAssocID="{DFA16E0B-1F47-4715-A7C9-A1554121B9F0}" presName="theInnerList" presStyleCnt="0"/>
      <dgm:spPr/>
    </dgm:pt>
    <dgm:pt modelId="{D5735357-769D-458B-A287-37D2DF41EB8D}" type="pres">
      <dgm:prSet presAssocID="{80059B0D-55E8-462A-BF89-BFBC64B7E8A5}" presName="childNode" presStyleLbl="node1" presStyleIdx="3" presStyleCnt="6">
        <dgm:presLayoutVars>
          <dgm:bulletEnabled val="1"/>
        </dgm:presLayoutVars>
      </dgm:prSet>
      <dgm:spPr/>
    </dgm:pt>
    <dgm:pt modelId="{D3BE3EE5-0DD9-4921-8942-1634CADE91F5}" type="pres">
      <dgm:prSet presAssocID="{DFA16E0B-1F47-4715-A7C9-A1554121B9F0}" presName="aSpace" presStyleCnt="0"/>
      <dgm:spPr/>
    </dgm:pt>
    <dgm:pt modelId="{972C4349-5EFB-4EC7-86FA-29289327FF4C}" type="pres">
      <dgm:prSet presAssocID="{26693237-A1D1-41B5-BCD3-FFD1D38F1993}" presName="compNode" presStyleCnt="0"/>
      <dgm:spPr/>
    </dgm:pt>
    <dgm:pt modelId="{2B512B13-619A-4323-85AD-B39646803F7A}" type="pres">
      <dgm:prSet presAssocID="{26693237-A1D1-41B5-BCD3-FFD1D38F1993}" presName="aNode" presStyleLbl="bgShp" presStyleIdx="4" presStyleCnt="6"/>
      <dgm:spPr/>
    </dgm:pt>
    <dgm:pt modelId="{E64C95C1-1BA7-4F2D-B44C-376206240B02}" type="pres">
      <dgm:prSet presAssocID="{26693237-A1D1-41B5-BCD3-FFD1D38F1993}" presName="textNode" presStyleLbl="bgShp" presStyleIdx="4" presStyleCnt="6"/>
      <dgm:spPr/>
    </dgm:pt>
    <dgm:pt modelId="{B7D6E540-61A0-4A0C-992F-0F18FE3BF4EA}" type="pres">
      <dgm:prSet presAssocID="{26693237-A1D1-41B5-BCD3-FFD1D38F1993}" presName="compChildNode" presStyleCnt="0"/>
      <dgm:spPr/>
    </dgm:pt>
    <dgm:pt modelId="{6C3C21BE-761C-4A32-BE55-D609E2DDAD71}" type="pres">
      <dgm:prSet presAssocID="{26693237-A1D1-41B5-BCD3-FFD1D38F1993}" presName="theInnerList" presStyleCnt="0"/>
      <dgm:spPr/>
    </dgm:pt>
    <dgm:pt modelId="{F9F22BA1-B68D-4F42-B6F3-5E5F5B69B1C0}" type="pres">
      <dgm:prSet presAssocID="{F15ADA55-174E-4FDB-8096-7B3F224BBCBA}" presName="childNode" presStyleLbl="node1" presStyleIdx="4" presStyleCnt="6">
        <dgm:presLayoutVars>
          <dgm:bulletEnabled val="1"/>
        </dgm:presLayoutVars>
      </dgm:prSet>
      <dgm:spPr/>
    </dgm:pt>
    <dgm:pt modelId="{F1870256-9711-4B50-92CD-C079F58A928B}" type="pres">
      <dgm:prSet presAssocID="{26693237-A1D1-41B5-BCD3-FFD1D38F1993}" presName="aSpace" presStyleCnt="0"/>
      <dgm:spPr/>
    </dgm:pt>
    <dgm:pt modelId="{0F9FCA13-91EE-413B-BB9B-6CCB178C52AE}" type="pres">
      <dgm:prSet presAssocID="{A03AA80A-DC92-42D1-BBD6-68396A18F0B8}" presName="compNode" presStyleCnt="0"/>
      <dgm:spPr/>
    </dgm:pt>
    <dgm:pt modelId="{97639B4F-D860-42D4-B5CB-E55A6F1272DD}" type="pres">
      <dgm:prSet presAssocID="{A03AA80A-DC92-42D1-BBD6-68396A18F0B8}" presName="aNode" presStyleLbl="bgShp" presStyleIdx="5" presStyleCnt="6"/>
      <dgm:spPr/>
    </dgm:pt>
    <dgm:pt modelId="{C3189BCD-1CC7-49A2-B628-D6FB6DA766D4}" type="pres">
      <dgm:prSet presAssocID="{A03AA80A-DC92-42D1-BBD6-68396A18F0B8}" presName="textNode" presStyleLbl="bgShp" presStyleIdx="5" presStyleCnt="6"/>
      <dgm:spPr/>
    </dgm:pt>
    <dgm:pt modelId="{1FB891E2-09FE-47D8-A616-5B28EDF69315}" type="pres">
      <dgm:prSet presAssocID="{A03AA80A-DC92-42D1-BBD6-68396A18F0B8}" presName="compChildNode" presStyleCnt="0"/>
      <dgm:spPr/>
    </dgm:pt>
    <dgm:pt modelId="{603E3E67-EAC6-470A-8D86-19EC75B918CB}" type="pres">
      <dgm:prSet presAssocID="{A03AA80A-DC92-42D1-BBD6-68396A18F0B8}" presName="theInnerList" presStyleCnt="0"/>
      <dgm:spPr/>
    </dgm:pt>
    <dgm:pt modelId="{EC185352-93A0-4FD1-9D80-724AA0944AAC}" type="pres">
      <dgm:prSet presAssocID="{CE364E10-23FB-4E42-A675-D53D8FE2950B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1BDD2801-4396-4080-B692-B2A20C2DD0C2}" type="presOf" srcId="{E4216EAF-78CC-47D6-8E77-E86577B282D7}" destId="{FD088DB1-A52B-4D20-B24C-EEEA59CB5B08}" srcOrd="0" destOrd="0" presId="urn:microsoft.com/office/officeart/2005/8/layout/lProcess2"/>
    <dgm:cxn modelId="{2F55C008-14B6-4AA7-BB45-05591BC193D5}" srcId="{A03AA80A-DC92-42D1-BBD6-68396A18F0B8}" destId="{CE364E10-23FB-4E42-A675-D53D8FE2950B}" srcOrd="0" destOrd="0" parTransId="{1A3D1833-037B-4007-8B68-2E20CC5F2E03}" sibTransId="{A80900B5-8ABF-4D66-ACE6-2D2CD020FBD9}"/>
    <dgm:cxn modelId="{993EDB1C-1E5E-4CC4-AF3D-AD1E53EEA022}" type="presOf" srcId="{C6FB568D-D6A4-4A43-9423-6788A2F4A5C0}" destId="{F962B0E6-D013-4E4D-8EDA-5753249F72C0}" srcOrd="0" destOrd="0" presId="urn:microsoft.com/office/officeart/2005/8/layout/lProcess2"/>
    <dgm:cxn modelId="{A8AAD425-312A-4939-8177-EDEB4EA17DD3}" type="presOf" srcId="{805BBBF3-96AC-4874-B81F-91BB52EA9819}" destId="{72FB344A-4A0A-49FC-A195-04F5F9543CD3}" srcOrd="0" destOrd="0" presId="urn:microsoft.com/office/officeart/2005/8/layout/lProcess2"/>
    <dgm:cxn modelId="{E454B830-A9DB-4BA1-A97C-243AEC17F7B3}" type="presOf" srcId="{A03AA80A-DC92-42D1-BBD6-68396A18F0B8}" destId="{97639B4F-D860-42D4-B5CB-E55A6F1272DD}" srcOrd="0" destOrd="0" presId="urn:microsoft.com/office/officeart/2005/8/layout/lProcess2"/>
    <dgm:cxn modelId="{6AE2573A-0F76-424C-97EE-5ED204BD1950}" srcId="{E4216EAF-78CC-47D6-8E77-E86577B282D7}" destId="{5957971C-FA36-4BEB-AB80-E3D93D8966CB}" srcOrd="0" destOrd="0" parTransId="{62026424-47FF-4EFA-903D-54597C829CCE}" sibTransId="{2446A7ED-523D-4F06-907B-D7F8722A5503}"/>
    <dgm:cxn modelId="{08139742-AFD6-4983-9B00-886A8D39F41F}" srcId="{5957971C-FA36-4BEB-AB80-E3D93D8966CB}" destId="{C59A41CD-B45F-45A9-BB7C-7B5C9AC1C7EB}" srcOrd="0" destOrd="0" parTransId="{33F3C28D-7701-4C57-A824-25C3600205C3}" sibTransId="{E4DAAE90-0190-45CE-A8A1-A040E0BE2B50}"/>
    <dgm:cxn modelId="{3E700843-9F59-4CE5-98DE-773F5C4CA22D}" type="presOf" srcId="{26693237-A1D1-41B5-BCD3-FFD1D38F1993}" destId="{E64C95C1-1BA7-4F2D-B44C-376206240B02}" srcOrd="1" destOrd="0" presId="urn:microsoft.com/office/officeart/2005/8/layout/lProcess2"/>
    <dgm:cxn modelId="{8A993343-C234-4094-873A-279017B8B985}" srcId="{E4216EAF-78CC-47D6-8E77-E86577B282D7}" destId="{DFA16E0B-1F47-4715-A7C9-A1554121B9F0}" srcOrd="3" destOrd="0" parTransId="{D301EBBF-D7DF-4940-9DEB-B145B363FEE3}" sibTransId="{0BC185EB-4B27-403F-B7AC-A0B201716E0B}"/>
    <dgm:cxn modelId="{2B3E0F66-765F-4512-855D-C6E4843FE6CB}" type="presOf" srcId="{03C697E0-8FD0-48E9-B945-7581A4DF93B8}" destId="{458836F9-B00F-42D8-AA35-464544B9240D}" srcOrd="1" destOrd="0" presId="urn:microsoft.com/office/officeart/2005/8/layout/lProcess2"/>
    <dgm:cxn modelId="{A1FC7748-FDD8-4CD9-92A5-291F6E75AF89}" type="presOf" srcId="{03C697E0-8FD0-48E9-B945-7581A4DF93B8}" destId="{687AE625-75FF-4530-B851-3E24DB69E0D3}" srcOrd="0" destOrd="0" presId="urn:microsoft.com/office/officeart/2005/8/layout/lProcess2"/>
    <dgm:cxn modelId="{854D196A-7E5F-41F0-A98D-F179FD24CACD}" type="presOf" srcId="{80059B0D-55E8-462A-BF89-BFBC64B7E8A5}" destId="{D5735357-769D-458B-A287-37D2DF41EB8D}" srcOrd="0" destOrd="0" presId="urn:microsoft.com/office/officeart/2005/8/layout/lProcess2"/>
    <dgm:cxn modelId="{A65A114B-D69F-4D52-B812-CE566076296B}" srcId="{03C697E0-8FD0-48E9-B945-7581A4DF93B8}" destId="{7B0AE1DA-8706-4DB0-9569-B4F8FEEEDBD7}" srcOrd="0" destOrd="0" parTransId="{3ACCDF6A-48F7-4676-BC4B-50C670D4912E}" sibTransId="{C5D888DC-628B-4685-83AE-758E99A0E5DA}"/>
    <dgm:cxn modelId="{9BC1726D-3148-422D-9549-867DA7FD28DA}" type="presOf" srcId="{F15ADA55-174E-4FDB-8096-7B3F224BBCBA}" destId="{F9F22BA1-B68D-4F42-B6F3-5E5F5B69B1C0}" srcOrd="0" destOrd="0" presId="urn:microsoft.com/office/officeart/2005/8/layout/lProcess2"/>
    <dgm:cxn modelId="{77012F6E-4151-4BE9-8844-E00DA8BF03BF}" type="presOf" srcId="{CE364E10-23FB-4E42-A675-D53D8FE2950B}" destId="{EC185352-93A0-4FD1-9D80-724AA0944AAC}" srcOrd="0" destOrd="0" presId="urn:microsoft.com/office/officeart/2005/8/layout/lProcess2"/>
    <dgm:cxn modelId="{770CF44F-5527-4990-A173-E806335E6D59}" type="presOf" srcId="{C6FB568D-D6A4-4A43-9423-6788A2F4A5C0}" destId="{C398D27B-2AD0-44BD-BC34-B28D5ACE34B3}" srcOrd="1" destOrd="0" presId="urn:microsoft.com/office/officeart/2005/8/layout/lProcess2"/>
    <dgm:cxn modelId="{86BCF173-87E7-4394-BF3A-6ECA440CBD30}" type="presOf" srcId="{7B0AE1DA-8706-4DB0-9569-B4F8FEEEDBD7}" destId="{202B05E8-FEBF-4C14-83FF-12918E25E92B}" srcOrd="0" destOrd="0" presId="urn:microsoft.com/office/officeart/2005/8/layout/lProcess2"/>
    <dgm:cxn modelId="{40EE3F7C-0B38-4C8A-8D8C-DB05844B9656}" srcId="{E4216EAF-78CC-47D6-8E77-E86577B282D7}" destId="{03C697E0-8FD0-48E9-B945-7581A4DF93B8}" srcOrd="2" destOrd="0" parTransId="{2C4BE070-2A9B-4211-81C5-457FFB451361}" sibTransId="{6CBF0F06-D74F-456F-A159-17727EEC071D}"/>
    <dgm:cxn modelId="{BED92387-23C9-4B97-8E19-03827F95F24C}" type="presOf" srcId="{5957971C-FA36-4BEB-AB80-E3D93D8966CB}" destId="{95635DF1-ADAC-4516-B0BF-22BB7C104FBA}" srcOrd="0" destOrd="0" presId="urn:microsoft.com/office/officeart/2005/8/layout/lProcess2"/>
    <dgm:cxn modelId="{3C80E78D-B33F-49B2-AD0D-D30E897DBD6E}" srcId="{E4216EAF-78CC-47D6-8E77-E86577B282D7}" destId="{A03AA80A-DC92-42D1-BBD6-68396A18F0B8}" srcOrd="5" destOrd="0" parTransId="{FD9F2E95-FAE6-4E54-A163-ADD7DF258E3F}" sibTransId="{0D6D027D-B61B-48FF-96C1-0D69D4279A0D}"/>
    <dgm:cxn modelId="{B56CF28D-04EC-439A-9EF4-04278A14D127}" srcId="{26693237-A1D1-41B5-BCD3-FFD1D38F1993}" destId="{F15ADA55-174E-4FDB-8096-7B3F224BBCBA}" srcOrd="0" destOrd="0" parTransId="{0A7E46CF-0D58-45BD-B59D-DA0ECC7E8274}" sibTransId="{A881BB08-B9BF-4F09-A368-68830A2594FA}"/>
    <dgm:cxn modelId="{E0C13B91-3502-4100-B5B8-313322D72BD2}" type="presOf" srcId="{DFA16E0B-1F47-4715-A7C9-A1554121B9F0}" destId="{D9580A93-8A65-4885-8ACE-8EFF43DC3956}" srcOrd="0" destOrd="0" presId="urn:microsoft.com/office/officeart/2005/8/layout/lProcess2"/>
    <dgm:cxn modelId="{8B496799-7DF7-4499-9566-040C49BB91B0}" srcId="{E4216EAF-78CC-47D6-8E77-E86577B282D7}" destId="{26693237-A1D1-41B5-BCD3-FFD1D38F1993}" srcOrd="4" destOrd="0" parTransId="{1A2C673A-F296-4E3F-928B-7C2BD111C328}" sibTransId="{80C6EFA0-044F-4E7E-BB5D-6E83ED9250A3}"/>
    <dgm:cxn modelId="{B5DADB9F-9436-4BE6-8744-AF0C6B7272FC}" srcId="{E4216EAF-78CC-47D6-8E77-E86577B282D7}" destId="{C6FB568D-D6A4-4A43-9423-6788A2F4A5C0}" srcOrd="1" destOrd="0" parTransId="{AC1E2915-223B-45A2-A9E7-BC6E5B195548}" sibTransId="{8CCAF993-5E00-4839-ACC9-9D05FA2EE195}"/>
    <dgm:cxn modelId="{FDC134A2-2DF8-446D-B9A5-83E134F7F9BA}" type="presOf" srcId="{A03AA80A-DC92-42D1-BBD6-68396A18F0B8}" destId="{C3189BCD-1CC7-49A2-B628-D6FB6DA766D4}" srcOrd="1" destOrd="0" presId="urn:microsoft.com/office/officeart/2005/8/layout/lProcess2"/>
    <dgm:cxn modelId="{CF412ED7-16F4-4244-95B0-26A42F07C3F0}" type="presOf" srcId="{DFA16E0B-1F47-4715-A7C9-A1554121B9F0}" destId="{D941D883-B750-4DC5-B61E-3C006F860D2B}" srcOrd="1" destOrd="0" presId="urn:microsoft.com/office/officeart/2005/8/layout/lProcess2"/>
    <dgm:cxn modelId="{ACDC7CE7-B1F6-42E3-BE8C-36CF0D4F12D2}" type="presOf" srcId="{5957971C-FA36-4BEB-AB80-E3D93D8966CB}" destId="{425537B9-4541-4E9C-AEA7-B9EF53F6137E}" srcOrd="1" destOrd="0" presId="urn:microsoft.com/office/officeart/2005/8/layout/lProcess2"/>
    <dgm:cxn modelId="{D3B421EB-2FB6-4CE5-A52E-FB6E61DDB20B}" srcId="{DFA16E0B-1F47-4715-A7C9-A1554121B9F0}" destId="{80059B0D-55E8-462A-BF89-BFBC64B7E8A5}" srcOrd="0" destOrd="0" parTransId="{FECDCBFA-FDAA-44D9-8E6C-192B7D451D8D}" sibTransId="{6B2F9529-672E-47C2-9728-5A0D47FF9B21}"/>
    <dgm:cxn modelId="{256E2DF9-F93A-49D9-9F6C-77C498A430C7}" type="presOf" srcId="{C59A41CD-B45F-45A9-BB7C-7B5C9AC1C7EB}" destId="{0F3301AB-7591-42CF-92FE-DB4C3AA9F473}" srcOrd="0" destOrd="0" presId="urn:microsoft.com/office/officeart/2005/8/layout/lProcess2"/>
    <dgm:cxn modelId="{F0B19EFA-2F9E-4DF7-A365-7BEB68FB0749}" srcId="{C6FB568D-D6A4-4A43-9423-6788A2F4A5C0}" destId="{805BBBF3-96AC-4874-B81F-91BB52EA9819}" srcOrd="0" destOrd="0" parTransId="{ACCBF957-E6F1-4012-85E5-5E9A65A9FD5E}" sibTransId="{85B1D271-BD84-4D09-9DDA-9D5761FC5182}"/>
    <dgm:cxn modelId="{4C4B64FC-ACDD-4169-A417-6D18511C81AE}" type="presOf" srcId="{26693237-A1D1-41B5-BCD3-FFD1D38F1993}" destId="{2B512B13-619A-4323-85AD-B39646803F7A}" srcOrd="0" destOrd="0" presId="urn:microsoft.com/office/officeart/2005/8/layout/lProcess2"/>
    <dgm:cxn modelId="{43EE48B6-E5C7-4213-B45A-5762A930385D}" type="presParOf" srcId="{FD088DB1-A52B-4D20-B24C-EEEA59CB5B08}" destId="{2F1DFF22-D540-4810-8E0B-C596343C4E82}" srcOrd="0" destOrd="0" presId="urn:microsoft.com/office/officeart/2005/8/layout/lProcess2"/>
    <dgm:cxn modelId="{7CFFC1D6-7EDE-4E4A-A68A-360736A937A2}" type="presParOf" srcId="{2F1DFF22-D540-4810-8E0B-C596343C4E82}" destId="{95635DF1-ADAC-4516-B0BF-22BB7C104FBA}" srcOrd="0" destOrd="0" presId="urn:microsoft.com/office/officeart/2005/8/layout/lProcess2"/>
    <dgm:cxn modelId="{26106C7F-0A58-4BB7-810F-7FEE4223E534}" type="presParOf" srcId="{2F1DFF22-D540-4810-8E0B-C596343C4E82}" destId="{425537B9-4541-4E9C-AEA7-B9EF53F6137E}" srcOrd="1" destOrd="0" presId="urn:microsoft.com/office/officeart/2005/8/layout/lProcess2"/>
    <dgm:cxn modelId="{B7A4D172-F7D9-4DCE-9133-310147610DC3}" type="presParOf" srcId="{2F1DFF22-D540-4810-8E0B-C596343C4E82}" destId="{42641559-3C02-4253-9898-BD1028800F68}" srcOrd="2" destOrd="0" presId="urn:microsoft.com/office/officeart/2005/8/layout/lProcess2"/>
    <dgm:cxn modelId="{DDF8D8B4-A364-49C2-9018-FC3298B59360}" type="presParOf" srcId="{42641559-3C02-4253-9898-BD1028800F68}" destId="{4D80B603-1999-4091-9CE1-7A29A65DD233}" srcOrd="0" destOrd="0" presId="urn:microsoft.com/office/officeart/2005/8/layout/lProcess2"/>
    <dgm:cxn modelId="{601208E9-64D1-4A81-BD2E-331D5D797866}" type="presParOf" srcId="{4D80B603-1999-4091-9CE1-7A29A65DD233}" destId="{0F3301AB-7591-42CF-92FE-DB4C3AA9F473}" srcOrd="0" destOrd="0" presId="urn:microsoft.com/office/officeart/2005/8/layout/lProcess2"/>
    <dgm:cxn modelId="{A99C36F7-E94F-434A-B75F-2EF6677E844C}" type="presParOf" srcId="{FD088DB1-A52B-4D20-B24C-EEEA59CB5B08}" destId="{556FEB44-A47A-4762-9B39-4DED4C9EC89D}" srcOrd="1" destOrd="0" presId="urn:microsoft.com/office/officeart/2005/8/layout/lProcess2"/>
    <dgm:cxn modelId="{DF38DFE0-E4D2-4404-B6B9-9534F72FA10D}" type="presParOf" srcId="{FD088DB1-A52B-4D20-B24C-EEEA59CB5B08}" destId="{47CED99F-8147-43F1-8081-9A3484AE7712}" srcOrd="2" destOrd="0" presId="urn:microsoft.com/office/officeart/2005/8/layout/lProcess2"/>
    <dgm:cxn modelId="{7F86BC01-5CB3-4884-A6A9-10D515EA4A8F}" type="presParOf" srcId="{47CED99F-8147-43F1-8081-9A3484AE7712}" destId="{F962B0E6-D013-4E4D-8EDA-5753249F72C0}" srcOrd="0" destOrd="0" presId="urn:microsoft.com/office/officeart/2005/8/layout/lProcess2"/>
    <dgm:cxn modelId="{A7D87773-DEF1-4EAF-A755-6FED219E66EB}" type="presParOf" srcId="{47CED99F-8147-43F1-8081-9A3484AE7712}" destId="{C398D27B-2AD0-44BD-BC34-B28D5ACE34B3}" srcOrd="1" destOrd="0" presId="urn:microsoft.com/office/officeart/2005/8/layout/lProcess2"/>
    <dgm:cxn modelId="{F7EDB678-B3AB-4EA0-8955-35D3A18313D4}" type="presParOf" srcId="{47CED99F-8147-43F1-8081-9A3484AE7712}" destId="{9DBA36C6-A828-49CB-B94B-2AD76F5EECAC}" srcOrd="2" destOrd="0" presId="urn:microsoft.com/office/officeart/2005/8/layout/lProcess2"/>
    <dgm:cxn modelId="{D82231BE-F21A-47B2-BD9B-D4B688048DB2}" type="presParOf" srcId="{9DBA36C6-A828-49CB-B94B-2AD76F5EECAC}" destId="{BA94605E-E422-4930-9A94-1FEA1FED6BD4}" srcOrd="0" destOrd="0" presId="urn:microsoft.com/office/officeart/2005/8/layout/lProcess2"/>
    <dgm:cxn modelId="{2152524D-C13D-47B1-A756-6CBE17E439FF}" type="presParOf" srcId="{BA94605E-E422-4930-9A94-1FEA1FED6BD4}" destId="{72FB344A-4A0A-49FC-A195-04F5F9543CD3}" srcOrd="0" destOrd="0" presId="urn:microsoft.com/office/officeart/2005/8/layout/lProcess2"/>
    <dgm:cxn modelId="{2B80E2D7-5705-4664-B2C5-373A928FFD4B}" type="presParOf" srcId="{FD088DB1-A52B-4D20-B24C-EEEA59CB5B08}" destId="{5B02A1F3-46A9-4664-81E7-AD139E845794}" srcOrd="3" destOrd="0" presId="urn:microsoft.com/office/officeart/2005/8/layout/lProcess2"/>
    <dgm:cxn modelId="{74A5F1C5-399E-4821-9A52-D0C1DFCECB69}" type="presParOf" srcId="{FD088DB1-A52B-4D20-B24C-EEEA59CB5B08}" destId="{7203558C-1956-4006-A82A-6BB09F00D038}" srcOrd="4" destOrd="0" presId="urn:microsoft.com/office/officeart/2005/8/layout/lProcess2"/>
    <dgm:cxn modelId="{73096C2F-1551-4CA2-B573-92F581EF5A6D}" type="presParOf" srcId="{7203558C-1956-4006-A82A-6BB09F00D038}" destId="{687AE625-75FF-4530-B851-3E24DB69E0D3}" srcOrd="0" destOrd="0" presId="urn:microsoft.com/office/officeart/2005/8/layout/lProcess2"/>
    <dgm:cxn modelId="{26927655-8B89-42EC-9F3A-5D57C001D42F}" type="presParOf" srcId="{7203558C-1956-4006-A82A-6BB09F00D038}" destId="{458836F9-B00F-42D8-AA35-464544B9240D}" srcOrd="1" destOrd="0" presId="urn:microsoft.com/office/officeart/2005/8/layout/lProcess2"/>
    <dgm:cxn modelId="{0186EF7A-CB16-4ECE-969B-BE2574B6E33E}" type="presParOf" srcId="{7203558C-1956-4006-A82A-6BB09F00D038}" destId="{0A149219-2FEE-4A0B-B8AB-E9B4D1ED5B0F}" srcOrd="2" destOrd="0" presId="urn:microsoft.com/office/officeart/2005/8/layout/lProcess2"/>
    <dgm:cxn modelId="{CFB27D90-6EF5-4A97-AE27-DB7B3D5744E9}" type="presParOf" srcId="{0A149219-2FEE-4A0B-B8AB-E9B4D1ED5B0F}" destId="{DFE66A6E-F92F-4725-83F0-C2D096AD63C7}" srcOrd="0" destOrd="0" presId="urn:microsoft.com/office/officeart/2005/8/layout/lProcess2"/>
    <dgm:cxn modelId="{721514C7-03CD-4E8D-B4AF-3BA93E1FD3CE}" type="presParOf" srcId="{DFE66A6E-F92F-4725-83F0-C2D096AD63C7}" destId="{202B05E8-FEBF-4C14-83FF-12918E25E92B}" srcOrd="0" destOrd="0" presId="urn:microsoft.com/office/officeart/2005/8/layout/lProcess2"/>
    <dgm:cxn modelId="{1F9E0D8C-B7EC-410A-99FC-06805448F133}" type="presParOf" srcId="{FD088DB1-A52B-4D20-B24C-EEEA59CB5B08}" destId="{DB0B47BC-6082-454C-8FF9-E0A4D4822EF3}" srcOrd="5" destOrd="0" presId="urn:microsoft.com/office/officeart/2005/8/layout/lProcess2"/>
    <dgm:cxn modelId="{B03FAC53-CF3F-4704-A0E8-B23BF8C7C79F}" type="presParOf" srcId="{FD088DB1-A52B-4D20-B24C-EEEA59CB5B08}" destId="{606836D4-D219-41D2-85A6-87C8EC71980B}" srcOrd="6" destOrd="0" presId="urn:microsoft.com/office/officeart/2005/8/layout/lProcess2"/>
    <dgm:cxn modelId="{98A8219C-C150-420F-B15B-F65427AF2002}" type="presParOf" srcId="{606836D4-D219-41D2-85A6-87C8EC71980B}" destId="{D9580A93-8A65-4885-8ACE-8EFF43DC3956}" srcOrd="0" destOrd="0" presId="urn:microsoft.com/office/officeart/2005/8/layout/lProcess2"/>
    <dgm:cxn modelId="{4819642C-0FA3-457C-9FC7-A03E4C3E498F}" type="presParOf" srcId="{606836D4-D219-41D2-85A6-87C8EC71980B}" destId="{D941D883-B750-4DC5-B61E-3C006F860D2B}" srcOrd="1" destOrd="0" presId="urn:microsoft.com/office/officeart/2005/8/layout/lProcess2"/>
    <dgm:cxn modelId="{E3019812-A31A-4B09-BC68-8FCDA4E4E648}" type="presParOf" srcId="{606836D4-D219-41D2-85A6-87C8EC71980B}" destId="{2253C661-FED8-468E-B2F5-D7C0A1662943}" srcOrd="2" destOrd="0" presId="urn:microsoft.com/office/officeart/2005/8/layout/lProcess2"/>
    <dgm:cxn modelId="{CDAD4776-C2CA-4273-A1FD-8783D6799AFB}" type="presParOf" srcId="{2253C661-FED8-468E-B2F5-D7C0A1662943}" destId="{49131897-7B3D-45A8-B60D-990EBD0605FB}" srcOrd="0" destOrd="0" presId="urn:microsoft.com/office/officeart/2005/8/layout/lProcess2"/>
    <dgm:cxn modelId="{F35C93FA-0E0D-4BB3-AA85-4AABF7F0A560}" type="presParOf" srcId="{49131897-7B3D-45A8-B60D-990EBD0605FB}" destId="{D5735357-769D-458B-A287-37D2DF41EB8D}" srcOrd="0" destOrd="0" presId="urn:microsoft.com/office/officeart/2005/8/layout/lProcess2"/>
    <dgm:cxn modelId="{492BC00F-61EE-4D5E-9CB2-3E55002FF600}" type="presParOf" srcId="{FD088DB1-A52B-4D20-B24C-EEEA59CB5B08}" destId="{D3BE3EE5-0DD9-4921-8942-1634CADE91F5}" srcOrd="7" destOrd="0" presId="urn:microsoft.com/office/officeart/2005/8/layout/lProcess2"/>
    <dgm:cxn modelId="{A18123FC-8AC9-442F-9227-C2EBCB65A0BA}" type="presParOf" srcId="{FD088DB1-A52B-4D20-B24C-EEEA59CB5B08}" destId="{972C4349-5EFB-4EC7-86FA-29289327FF4C}" srcOrd="8" destOrd="0" presId="urn:microsoft.com/office/officeart/2005/8/layout/lProcess2"/>
    <dgm:cxn modelId="{6D97FCCB-2BE6-4897-8DD0-D42FCDC97775}" type="presParOf" srcId="{972C4349-5EFB-4EC7-86FA-29289327FF4C}" destId="{2B512B13-619A-4323-85AD-B39646803F7A}" srcOrd="0" destOrd="0" presId="urn:microsoft.com/office/officeart/2005/8/layout/lProcess2"/>
    <dgm:cxn modelId="{8E0413D9-BE67-459A-A4E5-0A00B75FE486}" type="presParOf" srcId="{972C4349-5EFB-4EC7-86FA-29289327FF4C}" destId="{E64C95C1-1BA7-4F2D-B44C-376206240B02}" srcOrd="1" destOrd="0" presId="urn:microsoft.com/office/officeart/2005/8/layout/lProcess2"/>
    <dgm:cxn modelId="{299B7999-EAA2-416A-9B1E-5B0036BB8076}" type="presParOf" srcId="{972C4349-5EFB-4EC7-86FA-29289327FF4C}" destId="{B7D6E540-61A0-4A0C-992F-0F18FE3BF4EA}" srcOrd="2" destOrd="0" presId="urn:microsoft.com/office/officeart/2005/8/layout/lProcess2"/>
    <dgm:cxn modelId="{8E265003-52D8-4BA7-A341-F52576DDE2A2}" type="presParOf" srcId="{B7D6E540-61A0-4A0C-992F-0F18FE3BF4EA}" destId="{6C3C21BE-761C-4A32-BE55-D609E2DDAD71}" srcOrd="0" destOrd="0" presId="urn:microsoft.com/office/officeart/2005/8/layout/lProcess2"/>
    <dgm:cxn modelId="{18F691C1-16A2-4B1F-A51C-ED838A104B87}" type="presParOf" srcId="{6C3C21BE-761C-4A32-BE55-D609E2DDAD71}" destId="{F9F22BA1-B68D-4F42-B6F3-5E5F5B69B1C0}" srcOrd="0" destOrd="0" presId="urn:microsoft.com/office/officeart/2005/8/layout/lProcess2"/>
    <dgm:cxn modelId="{B5B79E4D-101B-48E7-972F-EE55B480FEA2}" type="presParOf" srcId="{FD088DB1-A52B-4D20-B24C-EEEA59CB5B08}" destId="{F1870256-9711-4B50-92CD-C079F58A928B}" srcOrd="9" destOrd="0" presId="urn:microsoft.com/office/officeart/2005/8/layout/lProcess2"/>
    <dgm:cxn modelId="{3045C6AA-F795-4927-8A16-DC9E843AB3B1}" type="presParOf" srcId="{FD088DB1-A52B-4D20-B24C-EEEA59CB5B08}" destId="{0F9FCA13-91EE-413B-BB9B-6CCB178C52AE}" srcOrd="10" destOrd="0" presId="urn:microsoft.com/office/officeart/2005/8/layout/lProcess2"/>
    <dgm:cxn modelId="{1A96E946-6A5A-4AF4-BA8E-39A351564A09}" type="presParOf" srcId="{0F9FCA13-91EE-413B-BB9B-6CCB178C52AE}" destId="{97639B4F-D860-42D4-B5CB-E55A6F1272DD}" srcOrd="0" destOrd="0" presId="urn:microsoft.com/office/officeart/2005/8/layout/lProcess2"/>
    <dgm:cxn modelId="{1EF05AC7-7211-4F89-843E-A9644753E5D7}" type="presParOf" srcId="{0F9FCA13-91EE-413B-BB9B-6CCB178C52AE}" destId="{C3189BCD-1CC7-49A2-B628-D6FB6DA766D4}" srcOrd="1" destOrd="0" presId="urn:microsoft.com/office/officeart/2005/8/layout/lProcess2"/>
    <dgm:cxn modelId="{A97982B2-2520-4759-BD41-8DE25167E0EB}" type="presParOf" srcId="{0F9FCA13-91EE-413B-BB9B-6CCB178C52AE}" destId="{1FB891E2-09FE-47D8-A616-5B28EDF69315}" srcOrd="2" destOrd="0" presId="urn:microsoft.com/office/officeart/2005/8/layout/lProcess2"/>
    <dgm:cxn modelId="{15058595-1E52-4ACA-8982-16A55850D916}" type="presParOf" srcId="{1FB891E2-09FE-47D8-A616-5B28EDF69315}" destId="{603E3E67-EAC6-470A-8D86-19EC75B918CB}" srcOrd="0" destOrd="0" presId="urn:microsoft.com/office/officeart/2005/8/layout/lProcess2"/>
    <dgm:cxn modelId="{05377885-0878-4F97-953B-1F2A1C9439CE}" type="presParOf" srcId="{603E3E67-EAC6-470A-8D86-19EC75B918CB}" destId="{EC185352-93A0-4FD1-9D80-724AA0944AA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216EAF-78CC-47D6-8E77-E86577B282D7}" type="doc">
      <dgm:prSet loTypeId="urn:microsoft.com/office/officeart/2005/8/layout/lProcess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5957971C-FA36-4BEB-AB80-E3D93D8966CB}">
      <dgm:prSet phldrT="[Tekst]"/>
      <dgm:spPr/>
      <dgm:t>
        <a:bodyPr/>
        <a:lstStyle/>
        <a:p>
          <a:r>
            <a:rPr lang="nb-NO" dirty="0"/>
            <a:t>Klasse</a:t>
          </a:r>
        </a:p>
      </dgm:t>
    </dgm:pt>
    <dgm:pt modelId="{62026424-47FF-4EFA-903D-54597C829CCE}" type="parTrans" cxnId="{6AE2573A-0F76-424C-97EE-5ED204BD1950}">
      <dgm:prSet/>
      <dgm:spPr/>
      <dgm:t>
        <a:bodyPr/>
        <a:lstStyle/>
        <a:p>
          <a:endParaRPr lang="nb-NO"/>
        </a:p>
      </dgm:t>
    </dgm:pt>
    <dgm:pt modelId="{2446A7ED-523D-4F06-907B-D7F8722A5503}" type="sibTrans" cxnId="{6AE2573A-0F76-424C-97EE-5ED204BD1950}">
      <dgm:prSet/>
      <dgm:spPr/>
      <dgm:t>
        <a:bodyPr/>
        <a:lstStyle/>
        <a:p>
          <a:endParaRPr lang="nb-NO"/>
        </a:p>
      </dgm:t>
    </dgm:pt>
    <dgm:pt modelId="{C6FB568D-D6A4-4A43-9423-6788A2F4A5C0}">
      <dgm:prSet phldrT="[Tekst]"/>
      <dgm:spPr/>
      <dgm:t>
        <a:bodyPr/>
        <a:lstStyle/>
        <a:p>
          <a:r>
            <a:rPr lang="nb-NO" dirty="0"/>
            <a:t>Svært høyt</a:t>
          </a:r>
        </a:p>
      </dgm:t>
    </dgm:pt>
    <dgm:pt modelId="{AC1E2915-223B-45A2-A9E7-BC6E5B195548}" type="parTrans" cxnId="{B5DADB9F-9436-4BE6-8744-AF0C6B7272FC}">
      <dgm:prSet/>
      <dgm:spPr/>
      <dgm:t>
        <a:bodyPr/>
        <a:lstStyle/>
        <a:p>
          <a:endParaRPr lang="nb-NO"/>
        </a:p>
      </dgm:t>
    </dgm:pt>
    <dgm:pt modelId="{8CCAF993-5E00-4839-ACC9-9D05FA2EE195}" type="sibTrans" cxnId="{B5DADB9F-9436-4BE6-8744-AF0C6B7272FC}">
      <dgm:prSet/>
      <dgm:spPr/>
      <dgm:t>
        <a:bodyPr/>
        <a:lstStyle/>
        <a:p>
          <a:endParaRPr lang="nb-NO"/>
        </a:p>
      </dgm:t>
    </dgm:pt>
    <dgm:pt modelId="{805BBBF3-96AC-4874-B81F-91BB52EA9819}">
      <dgm:prSet phldrT="[Tekst]"/>
      <dgm:spPr/>
      <dgm:t>
        <a:bodyPr/>
        <a:lstStyle/>
        <a:p>
          <a:r>
            <a:rPr lang="nb-NO" dirty="0"/>
            <a:t>&gt;115</a:t>
          </a:r>
        </a:p>
      </dgm:t>
    </dgm:pt>
    <dgm:pt modelId="{ACCBF957-E6F1-4012-85E5-5E9A65A9FD5E}" type="parTrans" cxnId="{F0B19EFA-2F9E-4DF7-A365-7BEB68FB0749}">
      <dgm:prSet/>
      <dgm:spPr/>
      <dgm:t>
        <a:bodyPr/>
        <a:lstStyle/>
        <a:p>
          <a:endParaRPr lang="nb-NO"/>
        </a:p>
      </dgm:t>
    </dgm:pt>
    <dgm:pt modelId="{85B1D271-BD84-4D09-9DDA-9D5761FC5182}" type="sibTrans" cxnId="{F0B19EFA-2F9E-4DF7-A365-7BEB68FB0749}">
      <dgm:prSet/>
      <dgm:spPr/>
      <dgm:t>
        <a:bodyPr/>
        <a:lstStyle/>
        <a:p>
          <a:endParaRPr lang="nb-NO"/>
        </a:p>
      </dgm:t>
    </dgm:pt>
    <dgm:pt modelId="{03C697E0-8FD0-48E9-B945-7581A4DF93B8}">
      <dgm:prSet phldrT="[Tekst]"/>
      <dgm:spPr/>
      <dgm:t>
        <a:bodyPr/>
        <a:lstStyle/>
        <a:p>
          <a:r>
            <a:rPr lang="nb-NO" dirty="0"/>
            <a:t>Høyt</a:t>
          </a:r>
        </a:p>
      </dgm:t>
    </dgm:pt>
    <dgm:pt modelId="{2C4BE070-2A9B-4211-81C5-457FFB451361}" type="parTrans" cxnId="{40EE3F7C-0B38-4C8A-8D8C-DB05844B9656}">
      <dgm:prSet/>
      <dgm:spPr/>
      <dgm:t>
        <a:bodyPr/>
        <a:lstStyle/>
        <a:p>
          <a:endParaRPr lang="nb-NO"/>
        </a:p>
      </dgm:t>
    </dgm:pt>
    <dgm:pt modelId="{6CBF0F06-D74F-456F-A159-17727EEC071D}" type="sibTrans" cxnId="{40EE3F7C-0B38-4C8A-8D8C-DB05844B9656}">
      <dgm:prSet/>
      <dgm:spPr/>
      <dgm:t>
        <a:bodyPr/>
        <a:lstStyle/>
        <a:p>
          <a:endParaRPr lang="nb-NO"/>
        </a:p>
      </dgm:t>
    </dgm:pt>
    <dgm:pt modelId="{7B0AE1DA-8706-4DB0-9569-B4F8FEEEDBD7}">
      <dgm:prSet phldrT="[Tekst]"/>
      <dgm:spPr/>
      <dgm:t>
        <a:bodyPr/>
        <a:lstStyle/>
        <a:p>
          <a:r>
            <a:rPr lang="nb-NO" dirty="0"/>
            <a:t>91-115</a:t>
          </a:r>
        </a:p>
      </dgm:t>
    </dgm:pt>
    <dgm:pt modelId="{3ACCDF6A-48F7-4676-BC4B-50C670D4912E}" type="parTrans" cxnId="{A65A114B-D69F-4D52-B812-CE566076296B}">
      <dgm:prSet/>
      <dgm:spPr/>
      <dgm:t>
        <a:bodyPr/>
        <a:lstStyle/>
        <a:p>
          <a:endParaRPr lang="nb-NO"/>
        </a:p>
      </dgm:t>
    </dgm:pt>
    <dgm:pt modelId="{C5D888DC-628B-4685-83AE-758E99A0E5DA}" type="sibTrans" cxnId="{A65A114B-D69F-4D52-B812-CE566076296B}">
      <dgm:prSet/>
      <dgm:spPr/>
      <dgm:t>
        <a:bodyPr/>
        <a:lstStyle/>
        <a:p>
          <a:endParaRPr lang="nb-NO"/>
        </a:p>
      </dgm:t>
    </dgm:pt>
    <dgm:pt modelId="{DFA16E0B-1F47-4715-A7C9-A1554121B9F0}">
      <dgm:prSet phldrT="[Tekst]"/>
      <dgm:spPr/>
      <dgm:t>
        <a:bodyPr/>
        <a:lstStyle/>
        <a:p>
          <a:r>
            <a:rPr lang="nb-NO" dirty="0"/>
            <a:t>Middels</a:t>
          </a:r>
        </a:p>
      </dgm:t>
    </dgm:pt>
    <dgm:pt modelId="{D301EBBF-D7DF-4940-9DEB-B145B363FEE3}" type="parTrans" cxnId="{8A993343-C234-4094-873A-279017B8B985}">
      <dgm:prSet/>
      <dgm:spPr/>
      <dgm:t>
        <a:bodyPr/>
        <a:lstStyle/>
        <a:p>
          <a:endParaRPr lang="nb-NO"/>
        </a:p>
      </dgm:t>
    </dgm:pt>
    <dgm:pt modelId="{0BC185EB-4B27-403F-B7AC-A0B201716E0B}" type="sibTrans" cxnId="{8A993343-C234-4094-873A-279017B8B985}">
      <dgm:prSet/>
      <dgm:spPr/>
      <dgm:t>
        <a:bodyPr/>
        <a:lstStyle/>
        <a:p>
          <a:endParaRPr lang="nb-NO"/>
        </a:p>
      </dgm:t>
    </dgm:pt>
    <dgm:pt modelId="{80059B0D-55E8-462A-BF89-BFBC64B7E8A5}">
      <dgm:prSet phldrT="[Tekst]"/>
      <dgm:spPr/>
      <dgm:t>
        <a:bodyPr/>
        <a:lstStyle/>
        <a:p>
          <a:r>
            <a:rPr lang="nb-NO" dirty="0"/>
            <a:t>66-90</a:t>
          </a:r>
        </a:p>
      </dgm:t>
    </dgm:pt>
    <dgm:pt modelId="{FECDCBFA-FDAA-44D9-8E6C-192B7D451D8D}" type="parTrans" cxnId="{D3B421EB-2FB6-4CE5-A52E-FB6E61DDB20B}">
      <dgm:prSet/>
      <dgm:spPr/>
      <dgm:t>
        <a:bodyPr/>
        <a:lstStyle/>
        <a:p>
          <a:endParaRPr lang="nb-NO"/>
        </a:p>
      </dgm:t>
    </dgm:pt>
    <dgm:pt modelId="{6B2F9529-672E-47C2-9728-5A0D47FF9B21}" type="sibTrans" cxnId="{D3B421EB-2FB6-4CE5-A52E-FB6E61DDB20B}">
      <dgm:prSet/>
      <dgm:spPr/>
      <dgm:t>
        <a:bodyPr/>
        <a:lstStyle/>
        <a:p>
          <a:endParaRPr lang="nb-NO"/>
        </a:p>
      </dgm:t>
    </dgm:pt>
    <dgm:pt modelId="{26693237-A1D1-41B5-BCD3-FFD1D38F1993}">
      <dgm:prSet phldrT="[Tekst]"/>
      <dgm:spPr/>
      <dgm:t>
        <a:bodyPr/>
        <a:lstStyle/>
        <a:p>
          <a:r>
            <a:rPr lang="nb-NO" dirty="0"/>
            <a:t>Lavt</a:t>
          </a:r>
        </a:p>
      </dgm:t>
    </dgm:pt>
    <dgm:pt modelId="{1A2C673A-F296-4E3F-928B-7C2BD111C328}" type="parTrans" cxnId="{8B496799-7DF7-4499-9566-040C49BB91B0}">
      <dgm:prSet/>
      <dgm:spPr/>
      <dgm:t>
        <a:bodyPr/>
        <a:lstStyle/>
        <a:p>
          <a:endParaRPr lang="nb-NO"/>
        </a:p>
      </dgm:t>
    </dgm:pt>
    <dgm:pt modelId="{80C6EFA0-044F-4E7E-BB5D-6E83ED9250A3}" type="sibTrans" cxnId="{8B496799-7DF7-4499-9566-040C49BB91B0}">
      <dgm:prSet/>
      <dgm:spPr/>
      <dgm:t>
        <a:bodyPr/>
        <a:lstStyle/>
        <a:p>
          <a:endParaRPr lang="nb-NO"/>
        </a:p>
      </dgm:t>
    </dgm:pt>
    <dgm:pt modelId="{F15ADA55-174E-4FDB-8096-7B3F224BBCBA}">
      <dgm:prSet phldrT="[Tekst]"/>
      <dgm:spPr/>
      <dgm:t>
        <a:bodyPr/>
        <a:lstStyle/>
        <a:p>
          <a:r>
            <a:rPr lang="nb-NO" dirty="0"/>
            <a:t>40-65</a:t>
          </a:r>
        </a:p>
      </dgm:t>
    </dgm:pt>
    <dgm:pt modelId="{0A7E46CF-0D58-45BD-B59D-DA0ECC7E8274}" type="parTrans" cxnId="{B56CF28D-04EC-439A-9EF4-04278A14D127}">
      <dgm:prSet/>
      <dgm:spPr/>
      <dgm:t>
        <a:bodyPr/>
        <a:lstStyle/>
        <a:p>
          <a:endParaRPr lang="nb-NO"/>
        </a:p>
      </dgm:t>
    </dgm:pt>
    <dgm:pt modelId="{A881BB08-B9BF-4F09-A368-68830A2594FA}" type="sibTrans" cxnId="{B56CF28D-04EC-439A-9EF4-04278A14D127}">
      <dgm:prSet/>
      <dgm:spPr/>
      <dgm:t>
        <a:bodyPr/>
        <a:lstStyle/>
        <a:p>
          <a:endParaRPr lang="nb-NO"/>
        </a:p>
      </dgm:t>
    </dgm:pt>
    <dgm:pt modelId="{A03AA80A-DC92-42D1-BBD6-68396A18F0B8}">
      <dgm:prSet phldrT="[Tekst]"/>
      <dgm:spPr/>
      <dgm:t>
        <a:bodyPr/>
        <a:lstStyle/>
        <a:p>
          <a:r>
            <a:rPr lang="nb-NO" dirty="0"/>
            <a:t>Svært lavt</a:t>
          </a:r>
        </a:p>
      </dgm:t>
    </dgm:pt>
    <dgm:pt modelId="{FD9F2E95-FAE6-4E54-A163-ADD7DF258E3F}" type="parTrans" cxnId="{3C80E78D-B33F-49B2-AD0D-D30E897DBD6E}">
      <dgm:prSet/>
      <dgm:spPr/>
      <dgm:t>
        <a:bodyPr/>
        <a:lstStyle/>
        <a:p>
          <a:endParaRPr lang="nb-NO"/>
        </a:p>
      </dgm:t>
    </dgm:pt>
    <dgm:pt modelId="{0D6D027D-B61B-48FF-96C1-0D69D4279A0D}" type="sibTrans" cxnId="{3C80E78D-B33F-49B2-AD0D-D30E897DBD6E}">
      <dgm:prSet/>
      <dgm:spPr/>
      <dgm:t>
        <a:bodyPr/>
        <a:lstStyle/>
        <a:p>
          <a:endParaRPr lang="nb-NO"/>
        </a:p>
      </dgm:t>
    </dgm:pt>
    <dgm:pt modelId="{CE364E10-23FB-4E42-A675-D53D8FE2950B}">
      <dgm:prSet phldrT="[Tekst]"/>
      <dgm:spPr/>
      <dgm:t>
        <a:bodyPr/>
        <a:lstStyle/>
        <a:p>
          <a:r>
            <a:rPr lang="nb-NO"/>
            <a:t>40</a:t>
          </a:r>
          <a:endParaRPr lang="nb-NO" dirty="0"/>
        </a:p>
      </dgm:t>
    </dgm:pt>
    <dgm:pt modelId="{1A3D1833-037B-4007-8B68-2E20CC5F2E03}" type="parTrans" cxnId="{2F55C008-14B6-4AA7-BB45-05591BC193D5}">
      <dgm:prSet/>
      <dgm:spPr/>
      <dgm:t>
        <a:bodyPr/>
        <a:lstStyle/>
        <a:p>
          <a:endParaRPr lang="nb-NO"/>
        </a:p>
      </dgm:t>
    </dgm:pt>
    <dgm:pt modelId="{A80900B5-8ABF-4D66-ACE6-2D2CD020FBD9}" type="sibTrans" cxnId="{2F55C008-14B6-4AA7-BB45-05591BC193D5}">
      <dgm:prSet/>
      <dgm:spPr/>
      <dgm:t>
        <a:bodyPr/>
        <a:lstStyle/>
        <a:p>
          <a:endParaRPr lang="nb-NO"/>
        </a:p>
      </dgm:t>
    </dgm:pt>
    <dgm:pt modelId="{CC93BABE-05B5-4859-AE3A-ECE75C9A32DD}">
      <dgm:prSet phldrT="[Tekst]" custT="1"/>
      <dgm:spPr/>
      <dgm:t>
        <a:bodyPr/>
        <a:lstStyle/>
        <a:p>
          <a:r>
            <a:rPr kumimoji="0" lang="nb-NO" sz="1100" b="0" i="0" u="none" strike="noStrike" cap="none" normalizeH="0" baseline="0">
              <a:ln/>
              <a:effectLst/>
              <a:latin typeface="Helvetica" pitchFamily="2" charset="0"/>
            </a:rPr>
            <a:t>Fordøyelig protein g/ kg TS</a:t>
          </a:r>
          <a:endParaRPr lang="nb-NO" sz="1100" dirty="0"/>
        </a:p>
      </dgm:t>
    </dgm:pt>
    <dgm:pt modelId="{931D6AC7-8005-4C7A-A4CE-00DEBB5A4308}" type="parTrans" cxnId="{E3334A76-F7F2-4AC2-AC05-2B76FE62E55A}">
      <dgm:prSet/>
      <dgm:spPr/>
      <dgm:t>
        <a:bodyPr/>
        <a:lstStyle/>
        <a:p>
          <a:endParaRPr lang="nb-NO"/>
        </a:p>
      </dgm:t>
    </dgm:pt>
    <dgm:pt modelId="{802D0C6D-0668-4251-83B6-BA4849BF6DC5}" type="sibTrans" cxnId="{E3334A76-F7F2-4AC2-AC05-2B76FE62E55A}">
      <dgm:prSet/>
      <dgm:spPr/>
      <dgm:t>
        <a:bodyPr/>
        <a:lstStyle/>
        <a:p>
          <a:endParaRPr lang="nb-NO"/>
        </a:p>
      </dgm:t>
    </dgm:pt>
    <dgm:pt modelId="{FD088DB1-A52B-4D20-B24C-EEEA59CB5B08}" type="pres">
      <dgm:prSet presAssocID="{E4216EAF-78CC-47D6-8E77-E86577B282D7}" presName="theList" presStyleCnt="0">
        <dgm:presLayoutVars>
          <dgm:dir/>
          <dgm:animLvl val="lvl"/>
          <dgm:resizeHandles val="exact"/>
        </dgm:presLayoutVars>
      </dgm:prSet>
      <dgm:spPr/>
    </dgm:pt>
    <dgm:pt modelId="{2F1DFF22-D540-4810-8E0B-C596343C4E82}" type="pres">
      <dgm:prSet presAssocID="{5957971C-FA36-4BEB-AB80-E3D93D8966CB}" presName="compNode" presStyleCnt="0"/>
      <dgm:spPr/>
    </dgm:pt>
    <dgm:pt modelId="{95635DF1-ADAC-4516-B0BF-22BB7C104FBA}" type="pres">
      <dgm:prSet presAssocID="{5957971C-FA36-4BEB-AB80-E3D93D8966CB}" presName="aNode" presStyleLbl="bgShp" presStyleIdx="0" presStyleCnt="6"/>
      <dgm:spPr/>
    </dgm:pt>
    <dgm:pt modelId="{425537B9-4541-4E9C-AEA7-B9EF53F6137E}" type="pres">
      <dgm:prSet presAssocID="{5957971C-FA36-4BEB-AB80-E3D93D8966CB}" presName="textNode" presStyleLbl="bgShp" presStyleIdx="0" presStyleCnt="6"/>
      <dgm:spPr/>
    </dgm:pt>
    <dgm:pt modelId="{42641559-3C02-4253-9898-BD1028800F68}" type="pres">
      <dgm:prSet presAssocID="{5957971C-FA36-4BEB-AB80-E3D93D8966CB}" presName="compChildNode" presStyleCnt="0"/>
      <dgm:spPr/>
    </dgm:pt>
    <dgm:pt modelId="{4D80B603-1999-4091-9CE1-7A29A65DD233}" type="pres">
      <dgm:prSet presAssocID="{5957971C-FA36-4BEB-AB80-E3D93D8966CB}" presName="theInnerList" presStyleCnt="0"/>
      <dgm:spPr/>
    </dgm:pt>
    <dgm:pt modelId="{4DD10D8B-8BD3-41A9-967C-6DE704088B97}" type="pres">
      <dgm:prSet presAssocID="{CC93BABE-05B5-4859-AE3A-ECE75C9A32DD}" presName="childNode" presStyleLbl="node1" presStyleIdx="0" presStyleCnt="6">
        <dgm:presLayoutVars>
          <dgm:bulletEnabled val="1"/>
        </dgm:presLayoutVars>
      </dgm:prSet>
      <dgm:spPr/>
    </dgm:pt>
    <dgm:pt modelId="{556FEB44-A47A-4762-9B39-4DED4C9EC89D}" type="pres">
      <dgm:prSet presAssocID="{5957971C-FA36-4BEB-AB80-E3D93D8966CB}" presName="aSpace" presStyleCnt="0"/>
      <dgm:spPr/>
    </dgm:pt>
    <dgm:pt modelId="{47CED99F-8147-43F1-8081-9A3484AE7712}" type="pres">
      <dgm:prSet presAssocID="{C6FB568D-D6A4-4A43-9423-6788A2F4A5C0}" presName="compNode" presStyleCnt="0"/>
      <dgm:spPr/>
    </dgm:pt>
    <dgm:pt modelId="{F962B0E6-D013-4E4D-8EDA-5753249F72C0}" type="pres">
      <dgm:prSet presAssocID="{C6FB568D-D6A4-4A43-9423-6788A2F4A5C0}" presName="aNode" presStyleLbl="bgShp" presStyleIdx="1" presStyleCnt="6"/>
      <dgm:spPr/>
    </dgm:pt>
    <dgm:pt modelId="{C398D27B-2AD0-44BD-BC34-B28D5ACE34B3}" type="pres">
      <dgm:prSet presAssocID="{C6FB568D-D6A4-4A43-9423-6788A2F4A5C0}" presName="textNode" presStyleLbl="bgShp" presStyleIdx="1" presStyleCnt="6"/>
      <dgm:spPr/>
    </dgm:pt>
    <dgm:pt modelId="{9DBA36C6-A828-49CB-B94B-2AD76F5EECAC}" type="pres">
      <dgm:prSet presAssocID="{C6FB568D-D6A4-4A43-9423-6788A2F4A5C0}" presName="compChildNode" presStyleCnt="0"/>
      <dgm:spPr/>
    </dgm:pt>
    <dgm:pt modelId="{BA94605E-E422-4930-9A94-1FEA1FED6BD4}" type="pres">
      <dgm:prSet presAssocID="{C6FB568D-D6A4-4A43-9423-6788A2F4A5C0}" presName="theInnerList" presStyleCnt="0"/>
      <dgm:spPr/>
    </dgm:pt>
    <dgm:pt modelId="{72FB344A-4A0A-49FC-A195-04F5F9543CD3}" type="pres">
      <dgm:prSet presAssocID="{805BBBF3-96AC-4874-B81F-91BB52EA9819}" presName="childNode" presStyleLbl="node1" presStyleIdx="1" presStyleCnt="6">
        <dgm:presLayoutVars>
          <dgm:bulletEnabled val="1"/>
        </dgm:presLayoutVars>
      </dgm:prSet>
      <dgm:spPr/>
    </dgm:pt>
    <dgm:pt modelId="{5B02A1F3-46A9-4664-81E7-AD139E845794}" type="pres">
      <dgm:prSet presAssocID="{C6FB568D-D6A4-4A43-9423-6788A2F4A5C0}" presName="aSpace" presStyleCnt="0"/>
      <dgm:spPr/>
    </dgm:pt>
    <dgm:pt modelId="{7203558C-1956-4006-A82A-6BB09F00D038}" type="pres">
      <dgm:prSet presAssocID="{03C697E0-8FD0-48E9-B945-7581A4DF93B8}" presName="compNode" presStyleCnt="0"/>
      <dgm:spPr/>
    </dgm:pt>
    <dgm:pt modelId="{687AE625-75FF-4530-B851-3E24DB69E0D3}" type="pres">
      <dgm:prSet presAssocID="{03C697E0-8FD0-48E9-B945-7581A4DF93B8}" presName="aNode" presStyleLbl="bgShp" presStyleIdx="2" presStyleCnt="6"/>
      <dgm:spPr/>
    </dgm:pt>
    <dgm:pt modelId="{458836F9-B00F-42D8-AA35-464544B9240D}" type="pres">
      <dgm:prSet presAssocID="{03C697E0-8FD0-48E9-B945-7581A4DF93B8}" presName="textNode" presStyleLbl="bgShp" presStyleIdx="2" presStyleCnt="6"/>
      <dgm:spPr/>
    </dgm:pt>
    <dgm:pt modelId="{0A149219-2FEE-4A0B-B8AB-E9B4D1ED5B0F}" type="pres">
      <dgm:prSet presAssocID="{03C697E0-8FD0-48E9-B945-7581A4DF93B8}" presName="compChildNode" presStyleCnt="0"/>
      <dgm:spPr/>
    </dgm:pt>
    <dgm:pt modelId="{DFE66A6E-F92F-4725-83F0-C2D096AD63C7}" type="pres">
      <dgm:prSet presAssocID="{03C697E0-8FD0-48E9-B945-7581A4DF93B8}" presName="theInnerList" presStyleCnt="0"/>
      <dgm:spPr/>
    </dgm:pt>
    <dgm:pt modelId="{202B05E8-FEBF-4C14-83FF-12918E25E92B}" type="pres">
      <dgm:prSet presAssocID="{7B0AE1DA-8706-4DB0-9569-B4F8FEEEDBD7}" presName="childNode" presStyleLbl="node1" presStyleIdx="2" presStyleCnt="6">
        <dgm:presLayoutVars>
          <dgm:bulletEnabled val="1"/>
        </dgm:presLayoutVars>
      </dgm:prSet>
      <dgm:spPr/>
    </dgm:pt>
    <dgm:pt modelId="{DB0B47BC-6082-454C-8FF9-E0A4D4822EF3}" type="pres">
      <dgm:prSet presAssocID="{03C697E0-8FD0-48E9-B945-7581A4DF93B8}" presName="aSpace" presStyleCnt="0"/>
      <dgm:spPr/>
    </dgm:pt>
    <dgm:pt modelId="{606836D4-D219-41D2-85A6-87C8EC71980B}" type="pres">
      <dgm:prSet presAssocID="{DFA16E0B-1F47-4715-A7C9-A1554121B9F0}" presName="compNode" presStyleCnt="0"/>
      <dgm:spPr/>
    </dgm:pt>
    <dgm:pt modelId="{D9580A93-8A65-4885-8ACE-8EFF43DC3956}" type="pres">
      <dgm:prSet presAssocID="{DFA16E0B-1F47-4715-A7C9-A1554121B9F0}" presName="aNode" presStyleLbl="bgShp" presStyleIdx="3" presStyleCnt="6"/>
      <dgm:spPr/>
    </dgm:pt>
    <dgm:pt modelId="{D941D883-B750-4DC5-B61E-3C006F860D2B}" type="pres">
      <dgm:prSet presAssocID="{DFA16E0B-1F47-4715-A7C9-A1554121B9F0}" presName="textNode" presStyleLbl="bgShp" presStyleIdx="3" presStyleCnt="6"/>
      <dgm:spPr/>
    </dgm:pt>
    <dgm:pt modelId="{2253C661-FED8-468E-B2F5-D7C0A1662943}" type="pres">
      <dgm:prSet presAssocID="{DFA16E0B-1F47-4715-A7C9-A1554121B9F0}" presName="compChildNode" presStyleCnt="0"/>
      <dgm:spPr/>
    </dgm:pt>
    <dgm:pt modelId="{49131897-7B3D-45A8-B60D-990EBD0605FB}" type="pres">
      <dgm:prSet presAssocID="{DFA16E0B-1F47-4715-A7C9-A1554121B9F0}" presName="theInnerList" presStyleCnt="0"/>
      <dgm:spPr/>
    </dgm:pt>
    <dgm:pt modelId="{D5735357-769D-458B-A287-37D2DF41EB8D}" type="pres">
      <dgm:prSet presAssocID="{80059B0D-55E8-462A-BF89-BFBC64B7E8A5}" presName="childNode" presStyleLbl="node1" presStyleIdx="3" presStyleCnt="6">
        <dgm:presLayoutVars>
          <dgm:bulletEnabled val="1"/>
        </dgm:presLayoutVars>
      </dgm:prSet>
      <dgm:spPr/>
    </dgm:pt>
    <dgm:pt modelId="{D3BE3EE5-0DD9-4921-8942-1634CADE91F5}" type="pres">
      <dgm:prSet presAssocID="{DFA16E0B-1F47-4715-A7C9-A1554121B9F0}" presName="aSpace" presStyleCnt="0"/>
      <dgm:spPr/>
    </dgm:pt>
    <dgm:pt modelId="{972C4349-5EFB-4EC7-86FA-29289327FF4C}" type="pres">
      <dgm:prSet presAssocID="{26693237-A1D1-41B5-BCD3-FFD1D38F1993}" presName="compNode" presStyleCnt="0"/>
      <dgm:spPr/>
    </dgm:pt>
    <dgm:pt modelId="{2B512B13-619A-4323-85AD-B39646803F7A}" type="pres">
      <dgm:prSet presAssocID="{26693237-A1D1-41B5-BCD3-FFD1D38F1993}" presName="aNode" presStyleLbl="bgShp" presStyleIdx="4" presStyleCnt="6"/>
      <dgm:spPr/>
    </dgm:pt>
    <dgm:pt modelId="{E64C95C1-1BA7-4F2D-B44C-376206240B02}" type="pres">
      <dgm:prSet presAssocID="{26693237-A1D1-41B5-BCD3-FFD1D38F1993}" presName="textNode" presStyleLbl="bgShp" presStyleIdx="4" presStyleCnt="6"/>
      <dgm:spPr/>
    </dgm:pt>
    <dgm:pt modelId="{B7D6E540-61A0-4A0C-992F-0F18FE3BF4EA}" type="pres">
      <dgm:prSet presAssocID="{26693237-A1D1-41B5-BCD3-FFD1D38F1993}" presName="compChildNode" presStyleCnt="0"/>
      <dgm:spPr/>
    </dgm:pt>
    <dgm:pt modelId="{6C3C21BE-761C-4A32-BE55-D609E2DDAD71}" type="pres">
      <dgm:prSet presAssocID="{26693237-A1D1-41B5-BCD3-FFD1D38F1993}" presName="theInnerList" presStyleCnt="0"/>
      <dgm:spPr/>
    </dgm:pt>
    <dgm:pt modelId="{F9F22BA1-B68D-4F42-B6F3-5E5F5B69B1C0}" type="pres">
      <dgm:prSet presAssocID="{F15ADA55-174E-4FDB-8096-7B3F224BBCBA}" presName="childNode" presStyleLbl="node1" presStyleIdx="4" presStyleCnt="6">
        <dgm:presLayoutVars>
          <dgm:bulletEnabled val="1"/>
        </dgm:presLayoutVars>
      </dgm:prSet>
      <dgm:spPr/>
    </dgm:pt>
    <dgm:pt modelId="{F1870256-9711-4B50-92CD-C079F58A928B}" type="pres">
      <dgm:prSet presAssocID="{26693237-A1D1-41B5-BCD3-FFD1D38F1993}" presName="aSpace" presStyleCnt="0"/>
      <dgm:spPr/>
    </dgm:pt>
    <dgm:pt modelId="{0F9FCA13-91EE-413B-BB9B-6CCB178C52AE}" type="pres">
      <dgm:prSet presAssocID="{A03AA80A-DC92-42D1-BBD6-68396A18F0B8}" presName="compNode" presStyleCnt="0"/>
      <dgm:spPr/>
    </dgm:pt>
    <dgm:pt modelId="{97639B4F-D860-42D4-B5CB-E55A6F1272DD}" type="pres">
      <dgm:prSet presAssocID="{A03AA80A-DC92-42D1-BBD6-68396A18F0B8}" presName="aNode" presStyleLbl="bgShp" presStyleIdx="5" presStyleCnt="6"/>
      <dgm:spPr/>
    </dgm:pt>
    <dgm:pt modelId="{C3189BCD-1CC7-49A2-B628-D6FB6DA766D4}" type="pres">
      <dgm:prSet presAssocID="{A03AA80A-DC92-42D1-BBD6-68396A18F0B8}" presName="textNode" presStyleLbl="bgShp" presStyleIdx="5" presStyleCnt="6"/>
      <dgm:spPr/>
    </dgm:pt>
    <dgm:pt modelId="{1FB891E2-09FE-47D8-A616-5B28EDF69315}" type="pres">
      <dgm:prSet presAssocID="{A03AA80A-DC92-42D1-BBD6-68396A18F0B8}" presName="compChildNode" presStyleCnt="0"/>
      <dgm:spPr/>
    </dgm:pt>
    <dgm:pt modelId="{603E3E67-EAC6-470A-8D86-19EC75B918CB}" type="pres">
      <dgm:prSet presAssocID="{A03AA80A-DC92-42D1-BBD6-68396A18F0B8}" presName="theInnerList" presStyleCnt="0"/>
      <dgm:spPr/>
    </dgm:pt>
    <dgm:pt modelId="{EC185352-93A0-4FD1-9D80-724AA0944AAC}" type="pres">
      <dgm:prSet presAssocID="{CE364E10-23FB-4E42-A675-D53D8FE2950B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6FC8A107-75C9-4D9C-B4AC-7FD2A1FC7F1F}" type="presOf" srcId="{26693237-A1D1-41B5-BCD3-FFD1D38F1993}" destId="{2B512B13-619A-4323-85AD-B39646803F7A}" srcOrd="0" destOrd="0" presId="urn:microsoft.com/office/officeart/2005/8/layout/lProcess2"/>
    <dgm:cxn modelId="{2F55C008-14B6-4AA7-BB45-05591BC193D5}" srcId="{A03AA80A-DC92-42D1-BBD6-68396A18F0B8}" destId="{CE364E10-23FB-4E42-A675-D53D8FE2950B}" srcOrd="0" destOrd="0" parTransId="{1A3D1833-037B-4007-8B68-2E20CC5F2E03}" sibTransId="{A80900B5-8ABF-4D66-ACE6-2D2CD020FBD9}"/>
    <dgm:cxn modelId="{679EE61C-8021-49AF-8A7D-07C7E2B5D4AE}" type="presOf" srcId="{80059B0D-55E8-462A-BF89-BFBC64B7E8A5}" destId="{D5735357-769D-458B-A287-37D2DF41EB8D}" srcOrd="0" destOrd="0" presId="urn:microsoft.com/office/officeart/2005/8/layout/lProcess2"/>
    <dgm:cxn modelId="{88BC2E25-5F3C-4897-91B0-ACC840F16306}" type="presOf" srcId="{5957971C-FA36-4BEB-AB80-E3D93D8966CB}" destId="{425537B9-4541-4E9C-AEA7-B9EF53F6137E}" srcOrd="1" destOrd="0" presId="urn:microsoft.com/office/officeart/2005/8/layout/lProcess2"/>
    <dgm:cxn modelId="{21DDC727-9DEB-483A-8D02-ECC165DBFD4B}" type="presOf" srcId="{03C697E0-8FD0-48E9-B945-7581A4DF93B8}" destId="{458836F9-B00F-42D8-AA35-464544B9240D}" srcOrd="1" destOrd="0" presId="urn:microsoft.com/office/officeart/2005/8/layout/lProcess2"/>
    <dgm:cxn modelId="{AC23B333-8CA8-49F6-ADE6-C522D000D0CF}" type="presOf" srcId="{A03AA80A-DC92-42D1-BBD6-68396A18F0B8}" destId="{97639B4F-D860-42D4-B5CB-E55A6F1272DD}" srcOrd="0" destOrd="0" presId="urn:microsoft.com/office/officeart/2005/8/layout/lProcess2"/>
    <dgm:cxn modelId="{6AE2573A-0F76-424C-97EE-5ED204BD1950}" srcId="{E4216EAF-78CC-47D6-8E77-E86577B282D7}" destId="{5957971C-FA36-4BEB-AB80-E3D93D8966CB}" srcOrd="0" destOrd="0" parTransId="{62026424-47FF-4EFA-903D-54597C829CCE}" sibTransId="{2446A7ED-523D-4F06-907B-D7F8722A5503}"/>
    <dgm:cxn modelId="{39FACE3E-5CC9-4BE4-8F8D-EA7C867AB0DD}" type="presOf" srcId="{03C697E0-8FD0-48E9-B945-7581A4DF93B8}" destId="{687AE625-75FF-4530-B851-3E24DB69E0D3}" srcOrd="0" destOrd="0" presId="urn:microsoft.com/office/officeart/2005/8/layout/lProcess2"/>
    <dgm:cxn modelId="{9987815C-299C-49F1-A8C8-1B1EFE06B871}" type="presOf" srcId="{805BBBF3-96AC-4874-B81F-91BB52EA9819}" destId="{72FB344A-4A0A-49FC-A195-04F5F9543CD3}" srcOrd="0" destOrd="0" presId="urn:microsoft.com/office/officeart/2005/8/layout/lProcess2"/>
    <dgm:cxn modelId="{46B72A5D-B308-41B8-A6D6-297B10CD393B}" type="presOf" srcId="{A03AA80A-DC92-42D1-BBD6-68396A18F0B8}" destId="{C3189BCD-1CC7-49A2-B628-D6FB6DA766D4}" srcOrd="1" destOrd="0" presId="urn:microsoft.com/office/officeart/2005/8/layout/lProcess2"/>
    <dgm:cxn modelId="{8A993343-C234-4094-873A-279017B8B985}" srcId="{E4216EAF-78CC-47D6-8E77-E86577B282D7}" destId="{DFA16E0B-1F47-4715-A7C9-A1554121B9F0}" srcOrd="3" destOrd="0" parTransId="{D301EBBF-D7DF-4940-9DEB-B145B363FEE3}" sibTransId="{0BC185EB-4B27-403F-B7AC-A0B201716E0B}"/>
    <dgm:cxn modelId="{C709A344-AE7F-4C8D-8180-C73F33AED438}" type="presOf" srcId="{DFA16E0B-1F47-4715-A7C9-A1554121B9F0}" destId="{D941D883-B750-4DC5-B61E-3C006F860D2B}" srcOrd="1" destOrd="0" presId="urn:microsoft.com/office/officeart/2005/8/layout/lProcess2"/>
    <dgm:cxn modelId="{A65A114B-D69F-4D52-B812-CE566076296B}" srcId="{03C697E0-8FD0-48E9-B945-7581A4DF93B8}" destId="{7B0AE1DA-8706-4DB0-9569-B4F8FEEEDBD7}" srcOrd="0" destOrd="0" parTransId="{3ACCDF6A-48F7-4676-BC4B-50C670D4912E}" sibTransId="{C5D888DC-628B-4685-83AE-758E99A0E5DA}"/>
    <dgm:cxn modelId="{BA7A0E6C-95FD-45C1-BCA3-C24F76D77164}" type="presOf" srcId="{F15ADA55-174E-4FDB-8096-7B3F224BBCBA}" destId="{F9F22BA1-B68D-4F42-B6F3-5E5F5B69B1C0}" srcOrd="0" destOrd="0" presId="urn:microsoft.com/office/officeart/2005/8/layout/lProcess2"/>
    <dgm:cxn modelId="{D82C9C6F-D752-4A9C-B0C3-A04B06FDB47C}" type="presOf" srcId="{C6FB568D-D6A4-4A43-9423-6788A2F4A5C0}" destId="{C398D27B-2AD0-44BD-BC34-B28D5ACE34B3}" srcOrd="1" destOrd="0" presId="urn:microsoft.com/office/officeart/2005/8/layout/lProcess2"/>
    <dgm:cxn modelId="{B103AC74-D090-4639-9E06-5BB3D46B3C80}" type="presOf" srcId="{C6FB568D-D6A4-4A43-9423-6788A2F4A5C0}" destId="{F962B0E6-D013-4E4D-8EDA-5753249F72C0}" srcOrd="0" destOrd="0" presId="urn:microsoft.com/office/officeart/2005/8/layout/lProcess2"/>
    <dgm:cxn modelId="{E3334A76-F7F2-4AC2-AC05-2B76FE62E55A}" srcId="{5957971C-FA36-4BEB-AB80-E3D93D8966CB}" destId="{CC93BABE-05B5-4859-AE3A-ECE75C9A32DD}" srcOrd="0" destOrd="0" parTransId="{931D6AC7-8005-4C7A-A4CE-00DEBB5A4308}" sibTransId="{802D0C6D-0668-4251-83B6-BA4849BF6DC5}"/>
    <dgm:cxn modelId="{40EE3F7C-0B38-4C8A-8D8C-DB05844B9656}" srcId="{E4216EAF-78CC-47D6-8E77-E86577B282D7}" destId="{03C697E0-8FD0-48E9-B945-7581A4DF93B8}" srcOrd="2" destOrd="0" parTransId="{2C4BE070-2A9B-4211-81C5-457FFB451361}" sibTransId="{6CBF0F06-D74F-456F-A159-17727EEC071D}"/>
    <dgm:cxn modelId="{3C80E78D-B33F-49B2-AD0D-D30E897DBD6E}" srcId="{E4216EAF-78CC-47D6-8E77-E86577B282D7}" destId="{A03AA80A-DC92-42D1-BBD6-68396A18F0B8}" srcOrd="5" destOrd="0" parTransId="{FD9F2E95-FAE6-4E54-A163-ADD7DF258E3F}" sibTransId="{0D6D027D-B61B-48FF-96C1-0D69D4279A0D}"/>
    <dgm:cxn modelId="{B56CF28D-04EC-439A-9EF4-04278A14D127}" srcId="{26693237-A1D1-41B5-BCD3-FFD1D38F1993}" destId="{F15ADA55-174E-4FDB-8096-7B3F224BBCBA}" srcOrd="0" destOrd="0" parTransId="{0A7E46CF-0D58-45BD-B59D-DA0ECC7E8274}" sibTransId="{A881BB08-B9BF-4F09-A368-68830A2594FA}"/>
    <dgm:cxn modelId="{8B496799-7DF7-4499-9566-040C49BB91B0}" srcId="{E4216EAF-78CC-47D6-8E77-E86577B282D7}" destId="{26693237-A1D1-41B5-BCD3-FFD1D38F1993}" srcOrd="4" destOrd="0" parTransId="{1A2C673A-F296-4E3F-928B-7C2BD111C328}" sibTransId="{80C6EFA0-044F-4E7E-BB5D-6E83ED9250A3}"/>
    <dgm:cxn modelId="{B5DADB9F-9436-4BE6-8744-AF0C6B7272FC}" srcId="{E4216EAF-78CC-47D6-8E77-E86577B282D7}" destId="{C6FB568D-D6A4-4A43-9423-6788A2F4A5C0}" srcOrd="1" destOrd="0" parTransId="{AC1E2915-223B-45A2-A9E7-BC6E5B195548}" sibTransId="{8CCAF993-5E00-4839-ACC9-9D05FA2EE195}"/>
    <dgm:cxn modelId="{033253A2-34A9-4397-A2C6-A85C2C548631}" type="presOf" srcId="{7B0AE1DA-8706-4DB0-9569-B4F8FEEEDBD7}" destId="{202B05E8-FEBF-4C14-83FF-12918E25E92B}" srcOrd="0" destOrd="0" presId="urn:microsoft.com/office/officeart/2005/8/layout/lProcess2"/>
    <dgm:cxn modelId="{B52B4BB0-2D33-4BBA-A1B7-97D36F6406E1}" type="presOf" srcId="{E4216EAF-78CC-47D6-8E77-E86577B282D7}" destId="{FD088DB1-A52B-4D20-B24C-EEEA59CB5B08}" srcOrd="0" destOrd="0" presId="urn:microsoft.com/office/officeart/2005/8/layout/lProcess2"/>
    <dgm:cxn modelId="{7F3177BA-865E-46D0-845A-5934B3B19078}" type="presOf" srcId="{DFA16E0B-1F47-4715-A7C9-A1554121B9F0}" destId="{D9580A93-8A65-4885-8ACE-8EFF43DC3956}" srcOrd="0" destOrd="0" presId="urn:microsoft.com/office/officeart/2005/8/layout/lProcess2"/>
    <dgm:cxn modelId="{45660BBE-D041-4893-9237-0783806FE3AB}" type="presOf" srcId="{26693237-A1D1-41B5-BCD3-FFD1D38F1993}" destId="{E64C95C1-1BA7-4F2D-B44C-376206240B02}" srcOrd="1" destOrd="0" presId="urn:microsoft.com/office/officeart/2005/8/layout/lProcess2"/>
    <dgm:cxn modelId="{DB5E80DD-C8C0-4576-B199-187D22CBC022}" type="presOf" srcId="{5957971C-FA36-4BEB-AB80-E3D93D8966CB}" destId="{95635DF1-ADAC-4516-B0BF-22BB7C104FBA}" srcOrd="0" destOrd="0" presId="urn:microsoft.com/office/officeart/2005/8/layout/lProcess2"/>
    <dgm:cxn modelId="{D3B421EB-2FB6-4CE5-A52E-FB6E61DDB20B}" srcId="{DFA16E0B-1F47-4715-A7C9-A1554121B9F0}" destId="{80059B0D-55E8-462A-BF89-BFBC64B7E8A5}" srcOrd="0" destOrd="0" parTransId="{FECDCBFA-FDAA-44D9-8E6C-192B7D451D8D}" sibTransId="{6B2F9529-672E-47C2-9728-5A0D47FF9B21}"/>
    <dgm:cxn modelId="{7C35AEF9-0B92-4BC5-A834-A7A61ADB63BF}" type="presOf" srcId="{CE364E10-23FB-4E42-A675-D53D8FE2950B}" destId="{EC185352-93A0-4FD1-9D80-724AA0944AAC}" srcOrd="0" destOrd="0" presId="urn:microsoft.com/office/officeart/2005/8/layout/lProcess2"/>
    <dgm:cxn modelId="{F0B19EFA-2F9E-4DF7-A365-7BEB68FB0749}" srcId="{C6FB568D-D6A4-4A43-9423-6788A2F4A5C0}" destId="{805BBBF3-96AC-4874-B81F-91BB52EA9819}" srcOrd="0" destOrd="0" parTransId="{ACCBF957-E6F1-4012-85E5-5E9A65A9FD5E}" sibTransId="{85B1D271-BD84-4D09-9DDA-9D5761FC5182}"/>
    <dgm:cxn modelId="{2F22CBFE-3885-4524-9E97-3149EBD783A8}" type="presOf" srcId="{CC93BABE-05B5-4859-AE3A-ECE75C9A32DD}" destId="{4DD10D8B-8BD3-41A9-967C-6DE704088B97}" srcOrd="0" destOrd="0" presId="urn:microsoft.com/office/officeart/2005/8/layout/lProcess2"/>
    <dgm:cxn modelId="{430551B2-B272-4204-8CBF-FF6E97FB74B4}" type="presParOf" srcId="{FD088DB1-A52B-4D20-B24C-EEEA59CB5B08}" destId="{2F1DFF22-D540-4810-8E0B-C596343C4E82}" srcOrd="0" destOrd="0" presId="urn:microsoft.com/office/officeart/2005/8/layout/lProcess2"/>
    <dgm:cxn modelId="{0A3A9675-40D6-45E9-B041-AE0B3E2B6515}" type="presParOf" srcId="{2F1DFF22-D540-4810-8E0B-C596343C4E82}" destId="{95635DF1-ADAC-4516-B0BF-22BB7C104FBA}" srcOrd="0" destOrd="0" presId="urn:microsoft.com/office/officeart/2005/8/layout/lProcess2"/>
    <dgm:cxn modelId="{3EC8851F-F1C7-4D20-8FE2-096E7B2CA676}" type="presParOf" srcId="{2F1DFF22-D540-4810-8E0B-C596343C4E82}" destId="{425537B9-4541-4E9C-AEA7-B9EF53F6137E}" srcOrd="1" destOrd="0" presId="urn:microsoft.com/office/officeart/2005/8/layout/lProcess2"/>
    <dgm:cxn modelId="{57A781A7-4529-433D-9EE3-9B9759E70236}" type="presParOf" srcId="{2F1DFF22-D540-4810-8E0B-C596343C4E82}" destId="{42641559-3C02-4253-9898-BD1028800F68}" srcOrd="2" destOrd="0" presId="urn:microsoft.com/office/officeart/2005/8/layout/lProcess2"/>
    <dgm:cxn modelId="{12AF0A43-94C3-4FB7-9E0D-030F572E1A72}" type="presParOf" srcId="{42641559-3C02-4253-9898-BD1028800F68}" destId="{4D80B603-1999-4091-9CE1-7A29A65DD233}" srcOrd="0" destOrd="0" presId="urn:microsoft.com/office/officeart/2005/8/layout/lProcess2"/>
    <dgm:cxn modelId="{E86F3782-C479-4A5D-AFFC-E7CE07E3389B}" type="presParOf" srcId="{4D80B603-1999-4091-9CE1-7A29A65DD233}" destId="{4DD10D8B-8BD3-41A9-967C-6DE704088B97}" srcOrd="0" destOrd="0" presId="urn:microsoft.com/office/officeart/2005/8/layout/lProcess2"/>
    <dgm:cxn modelId="{283C9096-653F-493E-9A5A-2E001EE2B53C}" type="presParOf" srcId="{FD088DB1-A52B-4D20-B24C-EEEA59CB5B08}" destId="{556FEB44-A47A-4762-9B39-4DED4C9EC89D}" srcOrd="1" destOrd="0" presId="urn:microsoft.com/office/officeart/2005/8/layout/lProcess2"/>
    <dgm:cxn modelId="{C4AB722A-72F6-412A-BB23-1A47939A637A}" type="presParOf" srcId="{FD088DB1-A52B-4D20-B24C-EEEA59CB5B08}" destId="{47CED99F-8147-43F1-8081-9A3484AE7712}" srcOrd="2" destOrd="0" presId="urn:microsoft.com/office/officeart/2005/8/layout/lProcess2"/>
    <dgm:cxn modelId="{06D2081F-CACD-485D-907B-4F08192876C2}" type="presParOf" srcId="{47CED99F-8147-43F1-8081-9A3484AE7712}" destId="{F962B0E6-D013-4E4D-8EDA-5753249F72C0}" srcOrd="0" destOrd="0" presId="urn:microsoft.com/office/officeart/2005/8/layout/lProcess2"/>
    <dgm:cxn modelId="{26C8C950-1C91-41D4-A137-AF56C32D0A45}" type="presParOf" srcId="{47CED99F-8147-43F1-8081-9A3484AE7712}" destId="{C398D27B-2AD0-44BD-BC34-B28D5ACE34B3}" srcOrd="1" destOrd="0" presId="urn:microsoft.com/office/officeart/2005/8/layout/lProcess2"/>
    <dgm:cxn modelId="{54999B12-D426-46B4-ADB5-B913D7F18A75}" type="presParOf" srcId="{47CED99F-8147-43F1-8081-9A3484AE7712}" destId="{9DBA36C6-A828-49CB-B94B-2AD76F5EECAC}" srcOrd="2" destOrd="0" presId="urn:microsoft.com/office/officeart/2005/8/layout/lProcess2"/>
    <dgm:cxn modelId="{A06ED9C1-85BB-4C44-BECD-C74DCA56F328}" type="presParOf" srcId="{9DBA36C6-A828-49CB-B94B-2AD76F5EECAC}" destId="{BA94605E-E422-4930-9A94-1FEA1FED6BD4}" srcOrd="0" destOrd="0" presId="urn:microsoft.com/office/officeart/2005/8/layout/lProcess2"/>
    <dgm:cxn modelId="{FD3511AB-8DA7-4928-9339-8CADE1D9E348}" type="presParOf" srcId="{BA94605E-E422-4930-9A94-1FEA1FED6BD4}" destId="{72FB344A-4A0A-49FC-A195-04F5F9543CD3}" srcOrd="0" destOrd="0" presId="urn:microsoft.com/office/officeart/2005/8/layout/lProcess2"/>
    <dgm:cxn modelId="{59BA07D1-5A1C-40DE-8054-28C31BD09BFE}" type="presParOf" srcId="{FD088DB1-A52B-4D20-B24C-EEEA59CB5B08}" destId="{5B02A1F3-46A9-4664-81E7-AD139E845794}" srcOrd="3" destOrd="0" presId="urn:microsoft.com/office/officeart/2005/8/layout/lProcess2"/>
    <dgm:cxn modelId="{D603495E-B350-44D6-9C88-1AF025725B77}" type="presParOf" srcId="{FD088DB1-A52B-4D20-B24C-EEEA59CB5B08}" destId="{7203558C-1956-4006-A82A-6BB09F00D038}" srcOrd="4" destOrd="0" presId="urn:microsoft.com/office/officeart/2005/8/layout/lProcess2"/>
    <dgm:cxn modelId="{8636D65D-C615-4912-8114-EFEB08EA6F55}" type="presParOf" srcId="{7203558C-1956-4006-A82A-6BB09F00D038}" destId="{687AE625-75FF-4530-B851-3E24DB69E0D3}" srcOrd="0" destOrd="0" presId="urn:microsoft.com/office/officeart/2005/8/layout/lProcess2"/>
    <dgm:cxn modelId="{2721CD57-236B-46F1-AAA2-4981BCBF9B43}" type="presParOf" srcId="{7203558C-1956-4006-A82A-6BB09F00D038}" destId="{458836F9-B00F-42D8-AA35-464544B9240D}" srcOrd="1" destOrd="0" presId="urn:microsoft.com/office/officeart/2005/8/layout/lProcess2"/>
    <dgm:cxn modelId="{F82CD744-BDE4-4731-871B-217E3E83EED1}" type="presParOf" srcId="{7203558C-1956-4006-A82A-6BB09F00D038}" destId="{0A149219-2FEE-4A0B-B8AB-E9B4D1ED5B0F}" srcOrd="2" destOrd="0" presId="urn:microsoft.com/office/officeart/2005/8/layout/lProcess2"/>
    <dgm:cxn modelId="{B21C25A8-9CDF-4F9F-8BAC-3E3BFC63FDCC}" type="presParOf" srcId="{0A149219-2FEE-4A0B-B8AB-E9B4D1ED5B0F}" destId="{DFE66A6E-F92F-4725-83F0-C2D096AD63C7}" srcOrd="0" destOrd="0" presId="urn:microsoft.com/office/officeart/2005/8/layout/lProcess2"/>
    <dgm:cxn modelId="{08D5A51A-AE0D-4085-92ED-5664D5BE1485}" type="presParOf" srcId="{DFE66A6E-F92F-4725-83F0-C2D096AD63C7}" destId="{202B05E8-FEBF-4C14-83FF-12918E25E92B}" srcOrd="0" destOrd="0" presId="urn:microsoft.com/office/officeart/2005/8/layout/lProcess2"/>
    <dgm:cxn modelId="{9E4354F6-27A6-4393-844D-2ABFD80E589A}" type="presParOf" srcId="{FD088DB1-A52B-4D20-B24C-EEEA59CB5B08}" destId="{DB0B47BC-6082-454C-8FF9-E0A4D4822EF3}" srcOrd="5" destOrd="0" presId="urn:microsoft.com/office/officeart/2005/8/layout/lProcess2"/>
    <dgm:cxn modelId="{620F8FBA-DA68-4ABF-87B9-1DCA52BEAA6C}" type="presParOf" srcId="{FD088DB1-A52B-4D20-B24C-EEEA59CB5B08}" destId="{606836D4-D219-41D2-85A6-87C8EC71980B}" srcOrd="6" destOrd="0" presId="urn:microsoft.com/office/officeart/2005/8/layout/lProcess2"/>
    <dgm:cxn modelId="{6987FBE3-C97D-43F9-8649-7A1FE9C2527A}" type="presParOf" srcId="{606836D4-D219-41D2-85A6-87C8EC71980B}" destId="{D9580A93-8A65-4885-8ACE-8EFF43DC3956}" srcOrd="0" destOrd="0" presId="urn:microsoft.com/office/officeart/2005/8/layout/lProcess2"/>
    <dgm:cxn modelId="{652F6416-0A50-4808-B95C-17D4FF284CCC}" type="presParOf" srcId="{606836D4-D219-41D2-85A6-87C8EC71980B}" destId="{D941D883-B750-4DC5-B61E-3C006F860D2B}" srcOrd="1" destOrd="0" presId="urn:microsoft.com/office/officeart/2005/8/layout/lProcess2"/>
    <dgm:cxn modelId="{D2E37A68-F54E-4EE1-9CD3-23253FD5816F}" type="presParOf" srcId="{606836D4-D219-41D2-85A6-87C8EC71980B}" destId="{2253C661-FED8-468E-B2F5-D7C0A1662943}" srcOrd="2" destOrd="0" presId="urn:microsoft.com/office/officeart/2005/8/layout/lProcess2"/>
    <dgm:cxn modelId="{287A35B8-1948-4A8D-AB9D-520F0688B1DE}" type="presParOf" srcId="{2253C661-FED8-468E-B2F5-D7C0A1662943}" destId="{49131897-7B3D-45A8-B60D-990EBD0605FB}" srcOrd="0" destOrd="0" presId="urn:microsoft.com/office/officeart/2005/8/layout/lProcess2"/>
    <dgm:cxn modelId="{99DBE01E-1EEA-4AFE-AB4B-C0EB36F065BF}" type="presParOf" srcId="{49131897-7B3D-45A8-B60D-990EBD0605FB}" destId="{D5735357-769D-458B-A287-37D2DF41EB8D}" srcOrd="0" destOrd="0" presId="urn:microsoft.com/office/officeart/2005/8/layout/lProcess2"/>
    <dgm:cxn modelId="{7C971C92-70CE-4BD5-B3AB-ED1E28097812}" type="presParOf" srcId="{FD088DB1-A52B-4D20-B24C-EEEA59CB5B08}" destId="{D3BE3EE5-0DD9-4921-8942-1634CADE91F5}" srcOrd="7" destOrd="0" presId="urn:microsoft.com/office/officeart/2005/8/layout/lProcess2"/>
    <dgm:cxn modelId="{B1218A4C-AB2F-4209-BB3B-C8A4C831DDFC}" type="presParOf" srcId="{FD088DB1-A52B-4D20-B24C-EEEA59CB5B08}" destId="{972C4349-5EFB-4EC7-86FA-29289327FF4C}" srcOrd="8" destOrd="0" presId="urn:microsoft.com/office/officeart/2005/8/layout/lProcess2"/>
    <dgm:cxn modelId="{D3E15025-5289-468F-A4F8-D0E4ED923114}" type="presParOf" srcId="{972C4349-5EFB-4EC7-86FA-29289327FF4C}" destId="{2B512B13-619A-4323-85AD-B39646803F7A}" srcOrd="0" destOrd="0" presId="urn:microsoft.com/office/officeart/2005/8/layout/lProcess2"/>
    <dgm:cxn modelId="{F6DCB527-FD8C-4827-958D-E13E9AEFFC0E}" type="presParOf" srcId="{972C4349-5EFB-4EC7-86FA-29289327FF4C}" destId="{E64C95C1-1BA7-4F2D-B44C-376206240B02}" srcOrd="1" destOrd="0" presId="urn:microsoft.com/office/officeart/2005/8/layout/lProcess2"/>
    <dgm:cxn modelId="{EDE5FC94-DB26-4459-9DD9-43CEEACAF71C}" type="presParOf" srcId="{972C4349-5EFB-4EC7-86FA-29289327FF4C}" destId="{B7D6E540-61A0-4A0C-992F-0F18FE3BF4EA}" srcOrd="2" destOrd="0" presId="urn:microsoft.com/office/officeart/2005/8/layout/lProcess2"/>
    <dgm:cxn modelId="{77A4FFBF-9FDE-4326-98FD-77610A07365E}" type="presParOf" srcId="{B7D6E540-61A0-4A0C-992F-0F18FE3BF4EA}" destId="{6C3C21BE-761C-4A32-BE55-D609E2DDAD71}" srcOrd="0" destOrd="0" presId="urn:microsoft.com/office/officeart/2005/8/layout/lProcess2"/>
    <dgm:cxn modelId="{3A7A9F64-FCB8-44F1-ADA9-C4540567BF1A}" type="presParOf" srcId="{6C3C21BE-761C-4A32-BE55-D609E2DDAD71}" destId="{F9F22BA1-B68D-4F42-B6F3-5E5F5B69B1C0}" srcOrd="0" destOrd="0" presId="urn:microsoft.com/office/officeart/2005/8/layout/lProcess2"/>
    <dgm:cxn modelId="{A019F29E-126E-4A3E-8780-9B4800409F89}" type="presParOf" srcId="{FD088DB1-A52B-4D20-B24C-EEEA59CB5B08}" destId="{F1870256-9711-4B50-92CD-C079F58A928B}" srcOrd="9" destOrd="0" presId="urn:microsoft.com/office/officeart/2005/8/layout/lProcess2"/>
    <dgm:cxn modelId="{F7852B89-9C65-43EC-A1C8-E686DFEC2BEF}" type="presParOf" srcId="{FD088DB1-A52B-4D20-B24C-EEEA59CB5B08}" destId="{0F9FCA13-91EE-413B-BB9B-6CCB178C52AE}" srcOrd="10" destOrd="0" presId="urn:microsoft.com/office/officeart/2005/8/layout/lProcess2"/>
    <dgm:cxn modelId="{1AB45EE9-3BDA-4CE8-A5D3-0C9DE68DD6F2}" type="presParOf" srcId="{0F9FCA13-91EE-413B-BB9B-6CCB178C52AE}" destId="{97639B4F-D860-42D4-B5CB-E55A6F1272DD}" srcOrd="0" destOrd="0" presId="urn:microsoft.com/office/officeart/2005/8/layout/lProcess2"/>
    <dgm:cxn modelId="{43DF62BE-10A3-4FFA-ACD9-C2295EC1728A}" type="presParOf" srcId="{0F9FCA13-91EE-413B-BB9B-6CCB178C52AE}" destId="{C3189BCD-1CC7-49A2-B628-D6FB6DA766D4}" srcOrd="1" destOrd="0" presId="urn:microsoft.com/office/officeart/2005/8/layout/lProcess2"/>
    <dgm:cxn modelId="{21E24384-24F5-484D-B686-B13864D915B1}" type="presParOf" srcId="{0F9FCA13-91EE-413B-BB9B-6CCB178C52AE}" destId="{1FB891E2-09FE-47D8-A616-5B28EDF69315}" srcOrd="2" destOrd="0" presId="urn:microsoft.com/office/officeart/2005/8/layout/lProcess2"/>
    <dgm:cxn modelId="{E9596652-B695-4DAF-859C-95439122EC66}" type="presParOf" srcId="{1FB891E2-09FE-47D8-A616-5B28EDF69315}" destId="{603E3E67-EAC6-470A-8D86-19EC75B918CB}" srcOrd="0" destOrd="0" presId="urn:microsoft.com/office/officeart/2005/8/layout/lProcess2"/>
    <dgm:cxn modelId="{09FE8AE7-EB7C-4AFF-92BF-DC69A4666A78}" type="presParOf" srcId="{603E3E67-EAC6-470A-8D86-19EC75B918CB}" destId="{EC185352-93A0-4FD1-9D80-724AA0944AA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9D4A6-F943-469E-95AA-A665CBB1C10D}">
      <dsp:nvSpPr>
        <dsp:cNvPr id="0" name=""/>
        <dsp:cNvSpPr/>
      </dsp:nvSpPr>
      <dsp:spPr>
        <a:xfrm>
          <a:off x="828751" y="2137438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baseline="0" dirty="0"/>
            <a:t>   </a:t>
          </a:r>
          <a:r>
            <a:rPr lang="nb-NO" sz="1600" kern="1200" baseline="0" dirty="0"/>
            <a:t>Moderat</a:t>
          </a:r>
          <a:r>
            <a:rPr lang="nb-NO" sz="1200" kern="1200" baseline="0" dirty="0"/>
            <a:t> </a:t>
          </a:r>
        </a:p>
      </dsp:txBody>
      <dsp:txXfrm>
        <a:off x="1041956" y="2137438"/>
        <a:ext cx="1119329" cy="888800"/>
      </dsp:txXfrm>
    </dsp:sp>
    <dsp:sp modelId="{550B58FF-7226-4F7C-BA86-9B1143FA16E8}">
      <dsp:nvSpPr>
        <dsp:cNvPr id="0" name=""/>
        <dsp:cNvSpPr/>
      </dsp:nvSpPr>
      <dsp:spPr>
        <a:xfrm>
          <a:off x="3133010" y="3001538"/>
          <a:ext cx="1332534" cy="102492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1071685"/>
              <a:satOff val="-1379"/>
              <a:lumOff val="-1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baseline="0" dirty="0"/>
            <a:t>Viktig med protein-kvalitet</a:t>
          </a:r>
        </a:p>
      </dsp:txBody>
      <dsp:txXfrm>
        <a:off x="3346215" y="3001538"/>
        <a:ext cx="1119329" cy="1024920"/>
      </dsp:txXfrm>
    </dsp:sp>
    <dsp:sp modelId="{2FD205D0-DAF2-4F1D-BE7D-07AE61B32B95}">
      <dsp:nvSpPr>
        <dsp:cNvPr id="0" name=""/>
        <dsp:cNvSpPr/>
      </dsp:nvSpPr>
      <dsp:spPr>
        <a:xfrm>
          <a:off x="3133010" y="4009652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2143371"/>
              <a:satOff val="-2759"/>
              <a:lumOff val="-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baseline="0" dirty="0">
              <a:latin typeface="Arial" charset="0"/>
            </a:rPr>
            <a:t>Unghest (åring) 94 gram </a:t>
          </a:r>
          <a:r>
            <a:rPr lang="nb-NO" sz="1200" kern="1200" baseline="0" dirty="0" err="1">
              <a:latin typeface="Arial" charset="0"/>
            </a:rPr>
            <a:t>ford</a:t>
          </a:r>
          <a:r>
            <a:rPr lang="nb-NO" sz="1200" kern="1200" baseline="0" dirty="0">
              <a:latin typeface="Arial" charset="0"/>
            </a:rPr>
            <a:t>. </a:t>
          </a:r>
          <a:r>
            <a:rPr lang="nb-NO" sz="1200" kern="1200" baseline="0" dirty="0" err="1">
              <a:latin typeface="Arial" charset="0"/>
            </a:rPr>
            <a:t>råprot./FEh</a:t>
          </a:r>
          <a:endParaRPr lang="nb-NO" sz="1200" kern="1200" baseline="0" dirty="0"/>
        </a:p>
      </dsp:txBody>
      <dsp:txXfrm>
        <a:off x="3346215" y="4009652"/>
        <a:ext cx="1119329" cy="888800"/>
      </dsp:txXfrm>
    </dsp:sp>
    <dsp:sp modelId="{531C3A15-BFA1-43F9-904D-9D9D24C7DB54}">
      <dsp:nvSpPr>
        <dsp:cNvPr id="0" name=""/>
        <dsp:cNvSpPr/>
      </dsp:nvSpPr>
      <dsp:spPr>
        <a:xfrm>
          <a:off x="2484936" y="1785942"/>
          <a:ext cx="888356" cy="88835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Unghest</a:t>
          </a:r>
        </a:p>
      </dsp:txBody>
      <dsp:txXfrm>
        <a:off x="2615033" y="1916039"/>
        <a:ext cx="628162" cy="628162"/>
      </dsp:txXfrm>
    </dsp:sp>
    <dsp:sp modelId="{1A61BB85-CEC5-4E45-9CE8-EBC582CB92C5}">
      <dsp:nvSpPr>
        <dsp:cNvPr id="0" name=""/>
        <dsp:cNvSpPr/>
      </dsp:nvSpPr>
      <dsp:spPr>
        <a:xfrm>
          <a:off x="3133019" y="2137438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3215056"/>
              <a:satOff val="-4138"/>
              <a:lumOff val="-3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baseline="0" dirty="0"/>
            <a:t>   </a:t>
          </a:r>
          <a:r>
            <a:rPr lang="nb-NO" sz="1600" kern="1200" baseline="0" dirty="0"/>
            <a:t>Høyt</a:t>
          </a:r>
        </a:p>
      </dsp:txBody>
      <dsp:txXfrm>
        <a:off x="3346224" y="2137438"/>
        <a:ext cx="1119329" cy="888800"/>
      </dsp:txXfrm>
    </dsp:sp>
    <dsp:sp modelId="{6A146DD9-DE0A-4DCC-8DC1-5FF4CED81F47}">
      <dsp:nvSpPr>
        <dsp:cNvPr id="0" name=""/>
        <dsp:cNvSpPr/>
      </dsp:nvSpPr>
      <dsp:spPr>
        <a:xfrm>
          <a:off x="828760" y="2857517"/>
          <a:ext cx="1332534" cy="2063217"/>
        </a:xfrm>
        <a:prstGeom prst="rect">
          <a:avLst/>
        </a:prstGeom>
        <a:solidFill>
          <a:srgbClr val="D6E7E0"/>
        </a:solidFill>
        <a:ln w="25400" cap="flat" cmpd="sng" algn="ctr">
          <a:solidFill>
            <a:schemeClr val="accent3">
              <a:tint val="40000"/>
              <a:alpha val="90000"/>
              <a:hueOff val="4286742"/>
              <a:satOff val="-5517"/>
              <a:lumOff val="-4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baseline="0" dirty="0"/>
            <a:t>Vedlikeholds- behovet for protein til voksne hester  er 80 gram fordøyelig </a:t>
          </a:r>
          <a:r>
            <a:rPr lang="nb-NO" sz="1400" kern="1200" baseline="0" dirty="0" err="1"/>
            <a:t>råprotein</a:t>
          </a:r>
          <a:r>
            <a:rPr lang="nb-NO" sz="1400" kern="1200" baseline="0" dirty="0"/>
            <a:t> per </a:t>
          </a:r>
          <a:r>
            <a:rPr lang="nb-NO" sz="1400" kern="1200" baseline="0" dirty="0" err="1"/>
            <a:t>FEh</a:t>
          </a:r>
          <a:r>
            <a:rPr lang="nb-NO" sz="1400" kern="1200" baseline="0" dirty="0"/>
            <a:t>. </a:t>
          </a:r>
        </a:p>
      </dsp:txBody>
      <dsp:txXfrm>
        <a:off x="1041965" y="2857517"/>
        <a:ext cx="1119329" cy="2063217"/>
      </dsp:txXfrm>
    </dsp:sp>
    <dsp:sp modelId="{807BDB99-B144-4EFB-9362-36C8EF508782}">
      <dsp:nvSpPr>
        <dsp:cNvPr id="0" name=""/>
        <dsp:cNvSpPr/>
      </dsp:nvSpPr>
      <dsp:spPr>
        <a:xfrm>
          <a:off x="198769" y="1785942"/>
          <a:ext cx="888356" cy="888356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Voksen hest</a:t>
          </a:r>
        </a:p>
      </dsp:txBody>
      <dsp:txXfrm>
        <a:off x="328866" y="1916039"/>
        <a:ext cx="628162" cy="628162"/>
      </dsp:txXfrm>
    </dsp:sp>
    <dsp:sp modelId="{0030FDD3-05E1-4F5F-8313-43ED0E0C9E51}">
      <dsp:nvSpPr>
        <dsp:cNvPr id="0" name=""/>
        <dsp:cNvSpPr/>
      </dsp:nvSpPr>
      <dsp:spPr>
        <a:xfrm>
          <a:off x="5302581" y="2141259"/>
          <a:ext cx="1332534" cy="888800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baseline="0" dirty="0"/>
            <a:t>Moderat, tidlig drektighet</a:t>
          </a:r>
        </a:p>
      </dsp:txBody>
      <dsp:txXfrm>
        <a:off x="5515786" y="2141259"/>
        <a:ext cx="1119329" cy="888800"/>
      </dsp:txXfrm>
    </dsp:sp>
    <dsp:sp modelId="{DF23D5C1-EB78-4E82-9229-172678A3DC60}">
      <dsp:nvSpPr>
        <dsp:cNvPr id="0" name=""/>
        <dsp:cNvSpPr/>
      </dsp:nvSpPr>
      <dsp:spPr>
        <a:xfrm>
          <a:off x="5302581" y="3030060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6430112"/>
              <a:satOff val="-8276"/>
              <a:lumOff val="-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baseline="0" dirty="0"/>
            <a:t>Høyt siste 3 mnd</a:t>
          </a:r>
        </a:p>
      </dsp:txBody>
      <dsp:txXfrm>
        <a:off x="5515786" y="3030060"/>
        <a:ext cx="1119329" cy="888800"/>
      </dsp:txXfrm>
    </dsp:sp>
    <dsp:sp modelId="{3F467D89-95A9-4F7D-88C2-EC97C46C7D7A}">
      <dsp:nvSpPr>
        <dsp:cNvPr id="0" name=""/>
        <dsp:cNvSpPr/>
      </dsp:nvSpPr>
      <dsp:spPr>
        <a:xfrm>
          <a:off x="5302581" y="3918861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7501798"/>
              <a:satOff val="-9655"/>
              <a:lumOff val="-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baseline="0" dirty="0">
              <a:latin typeface="Arial" charset="0"/>
            </a:rPr>
            <a:t>Drektig hoppe siste 3 mnd. 110 </a:t>
          </a:r>
          <a:r>
            <a:rPr lang="nb-NO" sz="1200" kern="1200" baseline="0" dirty="0" err="1">
              <a:latin typeface="Arial" charset="0"/>
            </a:rPr>
            <a:t>gram/FEh</a:t>
          </a:r>
          <a:endParaRPr lang="nb-NO" sz="1200" kern="1200" baseline="0" dirty="0"/>
        </a:p>
      </dsp:txBody>
      <dsp:txXfrm>
        <a:off x="5515786" y="3918861"/>
        <a:ext cx="1119329" cy="888800"/>
      </dsp:txXfrm>
    </dsp:sp>
    <dsp:sp modelId="{C5939235-95FB-4B55-8120-F81B1EDA3656}">
      <dsp:nvSpPr>
        <dsp:cNvPr id="0" name=""/>
        <dsp:cNvSpPr/>
      </dsp:nvSpPr>
      <dsp:spPr>
        <a:xfrm>
          <a:off x="4645183" y="1785942"/>
          <a:ext cx="888356" cy="888356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Drektig hoppe</a:t>
          </a:r>
        </a:p>
      </dsp:txBody>
      <dsp:txXfrm>
        <a:off x="4775280" y="1916039"/>
        <a:ext cx="628162" cy="628162"/>
      </dsp:txXfrm>
    </dsp:sp>
    <dsp:sp modelId="{8C61DA45-1BC6-4401-A03A-4684A4D5500F}">
      <dsp:nvSpPr>
        <dsp:cNvPr id="0" name=""/>
        <dsp:cNvSpPr/>
      </dsp:nvSpPr>
      <dsp:spPr>
        <a:xfrm>
          <a:off x="7382933" y="2141259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8573483"/>
              <a:satOff val="-11034"/>
              <a:lumOff val="-8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baseline="0" dirty="0"/>
            <a:t>Meget høyt</a:t>
          </a:r>
        </a:p>
      </dsp:txBody>
      <dsp:txXfrm>
        <a:off x="7596138" y="2141259"/>
        <a:ext cx="1119329" cy="888800"/>
      </dsp:txXfrm>
    </dsp:sp>
    <dsp:sp modelId="{ED7D450E-0480-4325-8AE3-8D70FCD1AC29}">
      <dsp:nvSpPr>
        <dsp:cNvPr id="0" name=""/>
        <dsp:cNvSpPr/>
      </dsp:nvSpPr>
      <dsp:spPr>
        <a:xfrm>
          <a:off x="7382933" y="3030060"/>
          <a:ext cx="1332534" cy="888800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9645168"/>
              <a:satOff val="-12414"/>
              <a:lumOff val="-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baseline="0" dirty="0">
              <a:latin typeface="Arial" charset="0"/>
            </a:rPr>
            <a:t>Lakterende hoppe 120 </a:t>
          </a:r>
          <a:r>
            <a:rPr lang="nb-NO" sz="1400" kern="1200" baseline="0" dirty="0" err="1">
              <a:latin typeface="Arial" charset="0"/>
            </a:rPr>
            <a:t>gram/FEh</a:t>
          </a:r>
          <a:endParaRPr lang="nb-NO" sz="1400" kern="1200" baseline="0" dirty="0"/>
        </a:p>
      </dsp:txBody>
      <dsp:txXfrm>
        <a:off x="7596138" y="3030060"/>
        <a:ext cx="1119329" cy="888800"/>
      </dsp:txXfrm>
    </dsp:sp>
    <dsp:sp modelId="{C691C38A-AD68-405E-B919-2F255F108996}">
      <dsp:nvSpPr>
        <dsp:cNvPr id="0" name=""/>
        <dsp:cNvSpPr/>
      </dsp:nvSpPr>
      <dsp:spPr>
        <a:xfrm>
          <a:off x="7382933" y="3918861"/>
          <a:ext cx="1332534" cy="1550761"/>
        </a:xfrm>
        <a:prstGeom prst="rect">
          <a:avLst/>
        </a:prstGeom>
        <a:solidFill>
          <a:srgbClr val="D6E7E0">
            <a:alpha val="90000"/>
          </a:srgb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baseline="0" dirty="0"/>
            <a:t>Hoppemelk inneholder mest protein den første </a:t>
          </a:r>
          <a:br>
            <a:rPr lang="nb-NO" sz="1400" kern="1200" baseline="0" dirty="0"/>
          </a:br>
          <a:r>
            <a:rPr lang="nb-NO" sz="1400" kern="1200" baseline="0" dirty="0"/>
            <a:t>delen av laktasjonstida</a:t>
          </a:r>
        </a:p>
      </dsp:txBody>
      <dsp:txXfrm>
        <a:off x="7596138" y="3918861"/>
        <a:ext cx="1119329" cy="1550761"/>
      </dsp:txXfrm>
    </dsp:sp>
    <dsp:sp modelId="{8DEB3648-2E20-49C4-A373-515DE7E9AD99}">
      <dsp:nvSpPr>
        <dsp:cNvPr id="0" name=""/>
        <dsp:cNvSpPr/>
      </dsp:nvSpPr>
      <dsp:spPr>
        <a:xfrm>
          <a:off x="6661412" y="1785942"/>
          <a:ext cx="888356" cy="888356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Lakterende hoppe</a:t>
          </a:r>
          <a:endParaRPr lang="nb-NO" sz="1000" kern="1200" dirty="0"/>
        </a:p>
      </dsp:txBody>
      <dsp:txXfrm>
        <a:off x="6791509" y="1916039"/>
        <a:ext cx="628162" cy="628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35DF1-ADAC-4516-B0BF-22BB7C104FBA}">
      <dsp:nvSpPr>
        <dsp:cNvPr id="0" name=""/>
        <dsp:cNvSpPr/>
      </dsp:nvSpPr>
      <dsp:spPr>
        <a:xfrm>
          <a:off x="2730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Klasse</a:t>
          </a:r>
        </a:p>
      </dsp:txBody>
      <dsp:txXfrm>
        <a:off x="2730" y="0"/>
        <a:ext cx="1078644" cy="385765"/>
      </dsp:txXfrm>
    </dsp:sp>
    <dsp:sp modelId="{0F3301AB-7591-42CF-92FE-DB4C3AA9F473}">
      <dsp:nvSpPr>
        <dsp:cNvPr id="0" name=""/>
        <dsp:cNvSpPr/>
      </dsp:nvSpPr>
      <dsp:spPr>
        <a:xfrm>
          <a:off x="110594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 err="1"/>
            <a:t>FEh</a:t>
          </a:r>
          <a:endParaRPr lang="nb-NO" sz="2400" kern="1200" dirty="0"/>
        </a:p>
      </dsp:txBody>
      <dsp:txXfrm>
        <a:off x="135074" y="410245"/>
        <a:ext cx="813955" cy="786864"/>
      </dsp:txXfrm>
    </dsp:sp>
    <dsp:sp modelId="{F962B0E6-D013-4E4D-8EDA-5753249F72C0}">
      <dsp:nvSpPr>
        <dsp:cNvPr id="0" name=""/>
        <dsp:cNvSpPr/>
      </dsp:nvSpPr>
      <dsp:spPr>
        <a:xfrm>
          <a:off x="1162272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H1</a:t>
          </a:r>
        </a:p>
      </dsp:txBody>
      <dsp:txXfrm>
        <a:off x="1162272" y="0"/>
        <a:ext cx="1078644" cy="385765"/>
      </dsp:txXfrm>
    </dsp:sp>
    <dsp:sp modelId="{72FB344A-4A0A-49FC-A195-04F5F9543CD3}">
      <dsp:nvSpPr>
        <dsp:cNvPr id="0" name=""/>
        <dsp:cNvSpPr/>
      </dsp:nvSpPr>
      <dsp:spPr>
        <a:xfrm>
          <a:off x="1270137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&gt;0,62</a:t>
          </a:r>
        </a:p>
      </dsp:txBody>
      <dsp:txXfrm>
        <a:off x="1294617" y="410245"/>
        <a:ext cx="813955" cy="786864"/>
      </dsp:txXfrm>
    </dsp:sp>
    <dsp:sp modelId="{687AE625-75FF-4530-B851-3E24DB69E0D3}">
      <dsp:nvSpPr>
        <dsp:cNvPr id="0" name=""/>
        <dsp:cNvSpPr/>
      </dsp:nvSpPr>
      <dsp:spPr>
        <a:xfrm>
          <a:off x="2321815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H2</a:t>
          </a:r>
        </a:p>
      </dsp:txBody>
      <dsp:txXfrm>
        <a:off x="2321815" y="0"/>
        <a:ext cx="1078644" cy="385765"/>
      </dsp:txXfrm>
    </dsp:sp>
    <dsp:sp modelId="{202B05E8-FEBF-4C14-83FF-12918E25E92B}">
      <dsp:nvSpPr>
        <dsp:cNvPr id="0" name=""/>
        <dsp:cNvSpPr/>
      </dsp:nvSpPr>
      <dsp:spPr>
        <a:xfrm>
          <a:off x="2429679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0,58-0,62</a:t>
          </a:r>
        </a:p>
      </dsp:txBody>
      <dsp:txXfrm>
        <a:off x="2454159" y="410245"/>
        <a:ext cx="813955" cy="786864"/>
      </dsp:txXfrm>
    </dsp:sp>
    <dsp:sp modelId="{D9580A93-8A65-4885-8ACE-8EFF43DC3956}">
      <dsp:nvSpPr>
        <dsp:cNvPr id="0" name=""/>
        <dsp:cNvSpPr/>
      </dsp:nvSpPr>
      <dsp:spPr>
        <a:xfrm>
          <a:off x="3481358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H3 </a:t>
          </a:r>
        </a:p>
      </dsp:txBody>
      <dsp:txXfrm>
        <a:off x="3481358" y="0"/>
        <a:ext cx="1078644" cy="385765"/>
      </dsp:txXfrm>
    </dsp:sp>
    <dsp:sp modelId="{D5735357-769D-458B-A287-37D2DF41EB8D}">
      <dsp:nvSpPr>
        <dsp:cNvPr id="0" name=""/>
        <dsp:cNvSpPr/>
      </dsp:nvSpPr>
      <dsp:spPr>
        <a:xfrm>
          <a:off x="3589222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0,52- 0,57</a:t>
          </a:r>
        </a:p>
      </dsp:txBody>
      <dsp:txXfrm>
        <a:off x="3613702" y="410245"/>
        <a:ext cx="813955" cy="786864"/>
      </dsp:txXfrm>
    </dsp:sp>
    <dsp:sp modelId="{2B512B13-619A-4323-85AD-B39646803F7A}">
      <dsp:nvSpPr>
        <dsp:cNvPr id="0" name=""/>
        <dsp:cNvSpPr/>
      </dsp:nvSpPr>
      <dsp:spPr>
        <a:xfrm>
          <a:off x="4640900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H4</a:t>
          </a:r>
        </a:p>
      </dsp:txBody>
      <dsp:txXfrm>
        <a:off x="4640900" y="0"/>
        <a:ext cx="1078644" cy="385765"/>
      </dsp:txXfrm>
    </dsp:sp>
    <dsp:sp modelId="{F9F22BA1-B68D-4F42-B6F3-5E5F5B69B1C0}">
      <dsp:nvSpPr>
        <dsp:cNvPr id="0" name=""/>
        <dsp:cNvSpPr/>
      </dsp:nvSpPr>
      <dsp:spPr>
        <a:xfrm>
          <a:off x="4748765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0,46-0,51</a:t>
          </a:r>
        </a:p>
      </dsp:txBody>
      <dsp:txXfrm>
        <a:off x="4773245" y="410245"/>
        <a:ext cx="813955" cy="786864"/>
      </dsp:txXfrm>
    </dsp:sp>
    <dsp:sp modelId="{97639B4F-D860-42D4-B5CB-E55A6F1272DD}">
      <dsp:nvSpPr>
        <dsp:cNvPr id="0" name=""/>
        <dsp:cNvSpPr/>
      </dsp:nvSpPr>
      <dsp:spPr>
        <a:xfrm>
          <a:off x="5800443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H5</a:t>
          </a:r>
        </a:p>
      </dsp:txBody>
      <dsp:txXfrm>
        <a:off x="5800443" y="0"/>
        <a:ext cx="1078644" cy="385765"/>
      </dsp:txXfrm>
    </dsp:sp>
    <dsp:sp modelId="{EC185352-93A0-4FD1-9D80-724AA0944AAC}">
      <dsp:nvSpPr>
        <dsp:cNvPr id="0" name=""/>
        <dsp:cNvSpPr/>
      </dsp:nvSpPr>
      <dsp:spPr>
        <a:xfrm>
          <a:off x="5908307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&lt;0,46</a:t>
          </a:r>
          <a:endParaRPr lang="nb-NO" sz="2400" kern="1200" dirty="0"/>
        </a:p>
      </dsp:txBody>
      <dsp:txXfrm>
        <a:off x="5932787" y="410245"/>
        <a:ext cx="813955" cy="7868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35DF1-ADAC-4516-B0BF-22BB7C104FBA}">
      <dsp:nvSpPr>
        <dsp:cNvPr id="0" name=""/>
        <dsp:cNvSpPr/>
      </dsp:nvSpPr>
      <dsp:spPr>
        <a:xfrm>
          <a:off x="2730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Klasse</a:t>
          </a:r>
        </a:p>
      </dsp:txBody>
      <dsp:txXfrm>
        <a:off x="2730" y="0"/>
        <a:ext cx="1078644" cy="385765"/>
      </dsp:txXfrm>
    </dsp:sp>
    <dsp:sp modelId="{4DD10D8B-8BD3-41A9-967C-6DE704088B97}">
      <dsp:nvSpPr>
        <dsp:cNvPr id="0" name=""/>
        <dsp:cNvSpPr/>
      </dsp:nvSpPr>
      <dsp:spPr>
        <a:xfrm>
          <a:off x="110594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b-NO" sz="1100" b="0" i="0" u="none" strike="noStrike" kern="1200" cap="none" normalizeH="0" baseline="0">
              <a:ln/>
              <a:effectLst/>
              <a:latin typeface="Helvetica" pitchFamily="2" charset="0"/>
            </a:rPr>
            <a:t>Fordøyelig protein g/ kg TS</a:t>
          </a:r>
          <a:endParaRPr lang="nb-NO" sz="1100" kern="1200" dirty="0"/>
        </a:p>
      </dsp:txBody>
      <dsp:txXfrm>
        <a:off x="135074" y="410245"/>
        <a:ext cx="813955" cy="786864"/>
      </dsp:txXfrm>
    </dsp:sp>
    <dsp:sp modelId="{F962B0E6-D013-4E4D-8EDA-5753249F72C0}">
      <dsp:nvSpPr>
        <dsp:cNvPr id="0" name=""/>
        <dsp:cNvSpPr/>
      </dsp:nvSpPr>
      <dsp:spPr>
        <a:xfrm>
          <a:off x="1162272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Svært høyt</a:t>
          </a:r>
        </a:p>
      </dsp:txBody>
      <dsp:txXfrm>
        <a:off x="1162272" y="0"/>
        <a:ext cx="1078644" cy="385765"/>
      </dsp:txXfrm>
    </dsp:sp>
    <dsp:sp modelId="{72FB344A-4A0A-49FC-A195-04F5F9543CD3}">
      <dsp:nvSpPr>
        <dsp:cNvPr id="0" name=""/>
        <dsp:cNvSpPr/>
      </dsp:nvSpPr>
      <dsp:spPr>
        <a:xfrm>
          <a:off x="1270137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&gt;115</a:t>
          </a:r>
        </a:p>
      </dsp:txBody>
      <dsp:txXfrm>
        <a:off x="1294617" y="410245"/>
        <a:ext cx="813955" cy="786864"/>
      </dsp:txXfrm>
    </dsp:sp>
    <dsp:sp modelId="{687AE625-75FF-4530-B851-3E24DB69E0D3}">
      <dsp:nvSpPr>
        <dsp:cNvPr id="0" name=""/>
        <dsp:cNvSpPr/>
      </dsp:nvSpPr>
      <dsp:spPr>
        <a:xfrm>
          <a:off x="2321815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Høyt</a:t>
          </a:r>
        </a:p>
      </dsp:txBody>
      <dsp:txXfrm>
        <a:off x="2321815" y="0"/>
        <a:ext cx="1078644" cy="385765"/>
      </dsp:txXfrm>
    </dsp:sp>
    <dsp:sp modelId="{202B05E8-FEBF-4C14-83FF-12918E25E92B}">
      <dsp:nvSpPr>
        <dsp:cNvPr id="0" name=""/>
        <dsp:cNvSpPr/>
      </dsp:nvSpPr>
      <dsp:spPr>
        <a:xfrm>
          <a:off x="2429679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91-115</a:t>
          </a:r>
        </a:p>
      </dsp:txBody>
      <dsp:txXfrm>
        <a:off x="2454159" y="410245"/>
        <a:ext cx="813955" cy="786864"/>
      </dsp:txXfrm>
    </dsp:sp>
    <dsp:sp modelId="{D9580A93-8A65-4885-8ACE-8EFF43DC3956}">
      <dsp:nvSpPr>
        <dsp:cNvPr id="0" name=""/>
        <dsp:cNvSpPr/>
      </dsp:nvSpPr>
      <dsp:spPr>
        <a:xfrm>
          <a:off x="3481358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Middels</a:t>
          </a:r>
        </a:p>
      </dsp:txBody>
      <dsp:txXfrm>
        <a:off x="3481358" y="0"/>
        <a:ext cx="1078644" cy="385765"/>
      </dsp:txXfrm>
    </dsp:sp>
    <dsp:sp modelId="{D5735357-769D-458B-A287-37D2DF41EB8D}">
      <dsp:nvSpPr>
        <dsp:cNvPr id="0" name=""/>
        <dsp:cNvSpPr/>
      </dsp:nvSpPr>
      <dsp:spPr>
        <a:xfrm>
          <a:off x="3589222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66-90</a:t>
          </a:r>
        </a:p>
      </dsp:txBody>
      <dsp:txXfrm>
        <a:off x="3613702" y="410245"/>
        <a:ext cx="813955" cy="786864"/>
      </dsp:txXfrm>
    </dsp:sp>
    <dsp:sp modelId="{2B512B13-619A-4323-85AD-B39646803F7A}">
      <dsp:nvSpPr>
        <dsp:cNvPr id="0" name=""/>
        <dsp:cNvSpPr/>
      </dsp:nvSpPr>
      <dsp:spPr>
        <a:xfrm>
          <a:off x="4640900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Lavt</a:t>
          </a:r>
        </a:p>
      </dsp:txBody>
      <dsp:txXfrm>
        <a:off x="4640900" y="0"/>
        <a:ext cx="1078644" cy="385765"/>
      </dsp:txXfrm>
    </dsp:sp>
    <dsp:sp modelId="{F9F22BA1-B68D-4F42-B6F3-5E5F5B69B1C0}">
      <dsp:nvSpPr>
        <dsp:cNvPr id="0" name=""/>
        <dsp:cNvSpPr/>
      </dsp:nvSpPr>
      <dsp:spPr>
        <a:xfrm>
          <a:off x="4748765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40-65</a:t>
          </a:r>
        </a:p>
      </dsp:txBody>
      <dsp:txXfrm>
        <a:off x="4773245" y="410245"/>
        <a:ext cx="813955" cy="786864"/>
      </dsp:txXfrm>
    </dsp:sp>
    <dsp:sp modelId="{97639B4F-D860-42D4-B5CB-E55A6F1272DD}">
      <dsp:nvSpPr>
        <dsp:cNvPr id="0" name=""/>
        <dsp:cNvSpPr/>
      </dsp:nvSpPr>
      <dsp:spPr>
        <a:xfrm>
          <a:off x="5800443" y="0"/>
          <a:ext cx="1078644" cy="1285884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Svært lavt</a:t>
          </a:r>
        </a:p>
      </dsp:txBody>
      <dsp:txXfrm>
        <a:off x="5800443" y="0"/>
        <a:ext cx="1078644" cy="385765"/>
      </dsp:txXfrm>
    </dsp:sp>
    <dsp:sp modelId="{EC185352-93A0-4FD1-9D80-724AA0944AAC}">
      <dsp:nvSpPr>
        <dsp:cNvPr id="0" name=""/>
        <dsp:cNvSpPr/>
      </dsp:nvSpPr>
      <dsp:spPr>
        <a:xfrm>
          <a:off x="5908307" y="385765"/>
          <a:ext cx="862915" cy="8358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40</a:t>
          </a:r>
          <a:endParaRPr lang="nb-NO" sz="2400" kern="1200" dirty="0"/>
        </a:p>
      </dsp:txBody>
      <dsp:txXfrm>
        <a:off x="5932787" y="410245"/>
        <a:ext cx="813955" cy="786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A80F-C717-4A4C-B4F8-01F9DF84685E}" type="datetimeFigureOut">
              <a:rPr lang="nb-NO" smtClean="0"/>
              <a:t>20.08.2018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4B727-0CB6-44FC-8303-1F53F17189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14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725D7-1CFF-454F-BDBC-539A89F843E2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64" y="4343548"/>
            <a:ext cx="5030077" cy="4113621"/>
          </a:xfrm>
          <a:noFill/>
          <a:ln/>
        </p:spPr>
        <p:txBody>
          <a:bodyPr lIns="88062" tIns="44032" rIns="88062" bIns="44032"/>
          <a:lstStyle/>
          <a:p>
            <a:pPr eaLnBrk="1" hangingPunct="1"/>
            <a:r>
              <a:rPr lang="nb-NO">
                <a:solidFill>
                  <a:srgbClr val="006600"/>
                </a:solidFill>
              </a:rPr>
              <a:t>Hele fordøyelsessystemet kan være 50-60 m langt</a:t>
            </a:r>
          </a:p>
          <a:p>
            <a:pPr eaLnBrk="1" hangingPunct="1"/>
            <a:r>
              <a:rPr lang="nb-NO">
                <a:solidFill>
                  <a:srgbClr val="006600"/>
                </a:solidFill>
              </a:rPr>
              <a:t>Magesekken utgjør kun 10% av fordøyelsessystemet hos hesten</a:t>
            </a:r>
          </a:p>
          <a:p>
            <a:pPr eaLnBrk="1" hangingPunct="1"/>
            <a:r>
              <a:rPr lang="nb-NO">
                <a:solidFill>
                  <a:srgbClr val="006600"/>
                </a:solidFill>
              </a:rPr>
              <a:t>Blindtarmen utgjør 60% av fordøyelseskanalen</a:t>
            </a: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15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32F6D-38FB-458A-A885-6E08F30F6C74}" type="slidenum">
              <a:rPr lang="nb-NO"/>
              <a:pPr/>
              <a:t>6</a:t>
            </a:fld>
            <a:endParaRPr lang="nb-NO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421" y="4343179"/>
            <a:ext cx="5031159" cy="4114358"/>
          </a:xfrm>
        </p:spPr>
        <p:txBody>
          <a:bodyPr lIns="88204" tIns="44101" rIns="88204" bIns="44101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71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nb-NO" dirty="0"/>
              <a:t>et omgjort til beinvev, mye fortsatt brusk. Og her kan både bredde og lengdevekst foregå. Disse delene kalles for tilvekstsoner, og finnes i enden av de lange rørknoklene. For å danne bein brukes kalsium og fosfor.</a:t>
            </a:r>
          </a:p>
          <a:p>
            <a:pPr lvl="0"/>
            <a:r>
              <a:rPr lang="nb-NO" dirty="0"/>
              <a:t>Hvor raskt veksten skjer avhenger av arv, fôring og andre faktorer i miljøet</a:t>
            </a:r>
          </a:p>
          <a:p>
            <a:pPr lvl="0"/>
            <a:r>
              <a:rPr lang="nb-NO" dirty="0"/>
              <a:t>Forstyrret mineralbalanse er en av de viktigste årsaken til forstyrrelser i  skjelettutviklingen hos unge hester. Ofte skyldes det mangel på fosfor , da fosfor er lite fordøyelig.  Mangel på kalsium er mindre vanlig. Hesten tar lett opp kalsium.</a:t>
            </a:r>
          </a:p>
          <a:p>
            <a:pPr lvl="0"/>
            <a:r>
              <a:rPr lang="nb-NO" dirty="0"/>
              <a:t>Overskudd på mineraler kan også gi forstyrrelser. Gjelder særlig Ca og Zn</a:t>
            </a:r>
          </a:p>
          <a:p>
            <a:pPr lvl="0"/>
            <a:r>
              <a:rPr lang="nb-NO" dirty="0"/>
              <a:t>Viktig med en jevn næringstilførsel fordi en ønsker en jevn og harmonisk tilvekst. Dette gjelder særlig energi. </a:t>
            </a:r>
          </a:p>
          <a:p>
            <a:pPr lvl="0"/>
            <a:r>
              <a:rPr lang="nb-NO" dirty="0"/>
              <a:t>Føll har kompensasjonsvekst.</a:t>
            </a:r>
          </a:p>
          <a:p>
            <a:pPr lvl="0"/>
            <a:r>
              <a:rPr lang="nb-NO" dirty="0"/>
              <a:t>Pass på at føllet er tilvent fast føde før avvenning så slipper den ”dropp” like etterpå. Med påfølgende </a:t>
            </a:r>
            <a:r>
              <a:rPr lang="nb-NO" dirty="0" err="1"/>
              <a:t>komp.vekst</a:t>
            </a:r>
            <a:r>
              <a:rPr lang="nb-NO" dirty="0"/>
              <a:t>. </a:t>
            </a:r>
          </a:p>
          <a:p>
            <a:pPr lvl="0"/>
            <a:r>
              <a:rPr lang="nb-NO" dirty="0"/>
              <a:t>Føll i kalde omgivelser har et ekstra høyt energiforbruk. Kritisk punkt er +5 grader på høsten. Rundt regnet krever en unghest  + 20% energi pr 5 graders fall i temperaturen (under kritisk punkt)</a:t>
            </a:r>
          </a:p>
          <a:p>
            <a:pPr lvl="0"/>
            <a:r>
              <a:rPr lang="nb-NO" dirty="0"/>
              <a:t>Føllet vil fram til 12 mnd alder nå ca 70 % av sin blivende vekt.</a:t>
            </a:r>
          </a:p>
          <a:p>
            <a:pPr lvl="0"/>
            <a:r>
              <a:rPr lang="nb-NO" dirty="0"/>
              <a:t>Unghest 1-2 </a:t>
            </a:r>
            <a:r>
              <a:rPr lang="nb-NO" dirty="0" err="1"/>
              <a:t>årsalder</a:t>
            </a:r>
            <a:r>
              <a:rPr lang="nb-NO" dirty="0"/>
              <a:t> i lett trening trenger ca 25% mer energi enn en voksen hest på vedlikeholdsfôring. </a:t>
            </a:r>
          </a:p>
          <a:p>
            <a:pPr lvl="0"/>
            <a:r>
              <a:rPr lang="nb-NO" dirty="0"/>
              <a:t>2-3 års alder. Tilvekst har bremsen men ofte har treningen øket. Ca 30 % mer energi enn..</a:t>
            </a:r>
          </a:p>
          <a:p>
            <a:pPr lvl="0"/>
            <a:r>
              <a:rPr lang="nb-NO" dirty="0"/>
              <a:t>Leddbruskene lukker seg mot 3-årsalder.</a:t>
            </a:r>
          </a:p>
          <a:p>
            <a:r>
              <a:rPr lang="nb-NO" dirty="0"/>
              <a:t> 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BFD179-8DCC-46D6-B6D4-38A862BAC203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74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976AC-2778-4D6D-95E0-A2F1766F22D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173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B9DA5-13A8-4708-B199-051465F74141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/>
              <a:t>Inndelt i to typer makromineraler og mikromineraler slik som dere kjenner til.</a:t>
            </a:r>
          </a:p>
          <a:p>
            <a:pPr eaLnBrk="1" hangingPunct="1"/>
            <a:r>
              <a:rPr lang="nb-NO" dirty="0"/>
              <a:t>Nå har vi i de nyeste </a:t>
            </a:r>
            <a:r>
              <a:rPr lang="nb-NO" dirty="0" err="1"/>
              <a:t>forplanprogrammene</a:t>
            </a:r>
            <a:r>
              <a:rPr lang="nb-NO" dirty="0"/>
              <a:t> også med beregning av svovel, kalium og klor, jod og jern.</a:t>
            </a:r>
          </a:p>
          <a:p>
            <a:pPr eaLnBrk="1" hangingPunct="1"/>
            <a:r>
              <a:rPr lang="nb-NO" dirty="0"/>
              <a:t>Det vil si at vi beregninger </a:t>
            </a:r>
            <a:r>
              <a:rPr lang="nb-NO" dirty="0" err="1"/>
              <a:t>konplett</a:t>
            </a:r>
            <a:r>
              <a:rPr lang="nb-NO" dirty="0"/>
              <a:t> for alle mineraler.</a:t>
            </a:r>
          </a:p>
          <a:p>
            <a:pPr eaLnBrk="1" hangingPunct="1"/>
            <a:r>
              <a:rPr lang="nb-NO" dirty="0"/>
              <a:t>Det vi ser er at vi må </a:t>
            </a:r>
            <a:r>
              <a:rPr lang="nb-NO" dirty="0" err="1"/>
              <a:t>vudere</a:t>
            </a:r>
            <a:r>
              <a:rPr lang="nb-NO" dirty="0"/>
              <a:t> tilsetning av mineraler vi tidligere ikke har hatt fokus på som </a:t>
            </a:r>
            <a:r>
              <a:rPr lang="nb-NO" dirty="0" err="1"/>
              <a:t>f.eks</a:t>
            </a:r>
            <a:r>
              <a:rPr lang="nb-NO" dirty="0"/>
              <a:t> Svovel til mjølkekyr og jern til rasktvoksende okser.</a:t>
            </a:r>
          </a:p>
          <a:p>
            <a:pPr eaLnBrk="1" hangingPunct="1"/>
            <a:r>
              <a:rPr lang="nb-NO" dirty="0"/>
              <a:t>I tillegg har vi tatt inn beregninger for KAD som er forholdet mellom anioner og kationer Natrium kalium og klor. Dette har stor betydning for både </a:t>
            </a:r>
            <a:r>
              <a:rPr lang="nb-NO" dirty="0" err="1"/>
              <a:t>sinky</a:t>
            </a:r>
            <a:r>
              <a:rPr lang="nb-NO" dirty="0"/>
              <a:t>/tørre kyr og melkekyr, men i hver sin retning. Dette vil få større fokus framover.</a:t>
            </a:r>
          </a:p>
        </p:txBody>
      </p:sp>
    </p:spTree>
    <p:extLst>
      <p:ext uri="{BB962C8B-B14F-4D97-AF65-F5344CB8AC3E}">
        <p14:creationId xmlns:p14="http://schemas.microsoft.com/office/powerpoint/2010/main" val="3830325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9ED94-A3E3-4A0D-9E17-6226472C68E9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553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4DDBB-76AA-449B-B603-D4862A1E6039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/>
              <a:t>Innholdet av energi og protein i grovfôr oppgis på et analysebevis i de samme enhetene som hestens behov oppgis i. Det vil si at for energi opererer vi med fôrenheter hest (FEh) og for protein angir vi innholdet i fordøyelig protein (g / kg TS). Ut i fra dette klassifiseres grovfôret, også andre innholde er viktig men disse to sier mye. </a:t>
            </a: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129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864096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9885" y="3573016"/>
            <a:ext cx="7066197" cy="720080"/>
          </a:xfrm>
        </p:spPr>
        <p:txBody>
          <a:bodyPr/>
          <a:lstStyle>
            <a:lvl1pPr marL="0" indent="0" algn="ctr">
              <a:buNone/>
              <a:defRPr>
                <a:noFill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Rektangel 7"/>
          <p:cNvSpPr/>
          <p:nvPr userDrawn="1"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pic>
        <p:nvPicPr>
          <p:cNvPr id="9" name="Bilde 10" descr="FK_CMYK copy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6296" y="6415749"/>
            <a:ext cx="1747018" cy="33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e 4" descr="FORMEL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1750"/>
            <a:ext cx="28082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y Champ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6332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148478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4B292-0C14-49DC-BE42-BA13AA5B49AE}" type="datetimeFigureOut">
              <a:rPr lang="nb-NO"/>
              <a:pPr>
                <a:defRPr/>
              </a:pPr>
              <a:t>20.08.2018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ACF51-4353-41F8-A4A2-71F10368B75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2636912"/>
            <a:ext cx="3008313" cy="34892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1466850" y="190500"/>
            <a:ext cx="7105650" cy="942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1520825" y="1316038"/>
            <a:ext cx="3468688" cy="23241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141913" y="1316038"/>
            <a:ext cx="3468687" cy="23241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1520825" y="3792538"/>
            <a:ext cx="3468688" cy="23241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141913" y="3792538"/>
            <a:ext cx="3468687" cy="23241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0"/>
          </p:nvPr>
        </p:nvSpPr>
        <p:spPr>
          <a:xfrm rot="5400000">
            <a:off x="-1304925" y="1955800"/>
            <a:ext cx="3810000" cy="2857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1"/>
          </p:nvPr>
        </p:nvSpPr>
        <p:spPr>
          <a:xfrm>
            <a:off x="9525" y="5562600"/>
            <a:ext cx="884238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96A2B-DAD6-4ADD-A908-AEA642293B6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378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67544" y="112474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2492896"/>
            <a:ext cx="8229600" cy="363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B441A99-02E6-4A58-81E7-B2ABFD56A220}"/>
              </a:ext>
            </a:extLst>
          </p:cNvPr>
          <p:cNvSpPr/>
          <p:nvPr userDrawn="1"/>
        </p:nvSpPr>
        <p:spPr>
          <a:xfrm>
            <a:off x="0" y="0"/>
            <a:ext cx="9144000" cy="908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pic>
        <p:nvPicPr>
          <p:cNvPr id="6" name="Bilde 4" descr="FORMEL.eps">
            <a:extLst>
              <a:ext uri="{FF2B5EF4-FFF2-40B4-BE49-F238E27FC236}">
                <a16:creationId xmlns:a16="http://schemas.microsoft.com/office/drawing/2014/main" id="{3E5A674A-BE18-47B3-9312-F0BBD7D7729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250825" y="31750"/>
            <a:ext cx="28082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de 10" descr="FK_CMYK copy.jpg">
            <a:extLst>
              <a:ext uri="{FF2B5EF4-FFF2-40B4-BE49-F238E27FC236}">
                <a16:creationId xmlns:a16="http://schemas.microsoft.com/office/drawing/2014/main" id="{A6BACB9C-9140-4CCB-8D4E-BB1640E920D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236296" y="6415749"/>
            <a:ext cx="1747018" cy="33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0" y="2595232"/>
            <a:ext cx="7279105" cy="485273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265584"/>
            <a:ext cx="7772400" cy="864096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Fôring av unghest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Til Start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078" y="2393921"/>
            <a:ext cx="7066197" cy="720080"/>
          </a:xfrm>
        </p:spPr>
        <p:txBody>
          <a:bodyPr/>
          <a:lstStyle/>
          <a:p>
            <a:endParaRPr lang="nb-NO" sz="1600" dirty="0">
              <a:solidFill>
                <a:schemeClr val="tx1"/>
              </a:solidFill>
            </a:endParaRPr>
          </a:p>
          <a:p>
            <a:endParaRPr lang="nb-NO" sz="1600" dirty="0">
              <a:solidFill>
                <a:schemeClr val="tx1"/>
              </a:solidFill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524" y="6347042"/>
            <a:ext cx="2085013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8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vithest og mage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857364"/>
            <a:ext cx="6755599" cy="4071966"/>
          </a:xfrm>
          <a:prstGeom prst="rect">
            <a:avLst/>
          </a:prstGeom>
        </p:spPr>
      </p:pic>
      <p:sp>
        <p:nvSpPr>
          <p:cNvPr id="18435" name="Text Box 9"/>
          <p:cNvSpPr txBox="1">
            <a:spLocks noChangeArrowheads="1"/>
          </p:cNvSpPr>
          <p:nvPr/>
        </p:nvSpPr>
        <p:spPr bwMode="auto">
          <a:xfrm>
            <a:off x="642910" y="1285860"/>
            <a:ext cx="8201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nb-NO" sz="3600" b="1" dirty="0">
                <a:latin typeface="Helvetica" pitchFamily="2" charset="0"/>
              </a:rPr>
              <a:t>Hestens fordøyelsessystem</a:t>
            </a:r>
            <a:endParaRPr lang="nb-NO" sz="3600" dirty="0">
              <a:latin typeface="Helvetica" pitchFamily="2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142844" y="3071810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/>
              <a:t>Munnhule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643042" y="3714752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/>
              <a:t>Spiserør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1857356" y="4357694"/>
            <a:ext cx="91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/>
              <a:t>Magesekk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929058" y="2357430"/>
            <a:ext cx="8737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/>
              <a:t>Tynntarm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4286248" y="4857760"/>
            <a:ext cx="158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Stortarm</a:t>
            </a:r>
          </a:p>
          <a:p>
            <a:r>
              <a:rPr lang="nb-NO" sz="1200" b="1" dirty="0"/>
              <a:t>-blindtarm</a:t>
            </a:r>
          </a:p>
          <a:p>
            <a:endParaRPr lang="nb-NO" sz="1200" dirty="0"/>
          </a:p>
          <a:p>
            <a:r>
              <a:rPr lang="nb-NO" sz="1200" b="1" dirty="0"/>
              <a:t>-tykktarm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715140" y="2500306"/>
            <a:ext cx="893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/>
              <a:t>Endetarm</a:t>
            </a:r>
          </a:p>
          <a:p>
            <a:r>
              <a:rPr lang="nb-NO" sz="1200" dirty="0"/>
              <a:t>20-30 cm</a:t>
            </a:r>
          </a:p>
          <a:p>
            <a:r>
              <a:rPr lang="nb-NO" sz="1200" dirty="0"/>
              <a:t>1-2 timer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785918" y="3929066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Ca 1 meter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928794" y="4572008"/>
            <a:ext cx="12144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Ca  8-16 liter</a:t>
            </a:r>
          </a:p>
          <a:p>
            <a:r>
              <a:rPr lang="nb-NO" sz="1100" dirty="0"/>
              <a:t>1-5 timer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4214810" y="2571744"/>
            <a:ext cx="14287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20 meter</a:t>
            </a:r>
          </a:p>
          <a:p>
            <a:r>
              <a:rPr lang="nb-NO" sz="1100" dirty="0"/>
              <a:t>60 liter</a:t>
            </a:r>
          </a:p>
          <a:p>
            <a:r>
              <a:rPr lang="nb-NO" sz="1100" dirty="0"/>
              <a:t>Ca 1,5 timer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5143504" y="4714884"/>
            <a:ext cx="9286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Ca 1 meter</a:t>
            </a:r>
          </a:p>
          <a:p>
            <a:r>
              <a:rPr lang="nb-NO" sz="1100" dirty="0"/>
              <a:t>30 liter</a:t>
            </a:r>
          </a:p>
          <a:p>
            <a:r>
              <a:rPr lang="nb-NO" sz="1100" dirty="0"/>
              <a:t>15-20 timer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143504" y="5357826"/>
            <a:ext cx="9286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7 meter</a:t>
            </a:r>
          </a:p>
          <a:p>
            <a:r>
              <a:rPr lang="nb-NO" sz="1100" dirty="0"/>
              <a:t>90-100 liter</a:t>
            </a:r>
          </a:p>
          <a:p>
            <a:r>
              <a:rPr lang="nb-NO" sz="1100" dirty="0"/>
              <a:t>18-24 timer</a:t>
            </a:r>
          </a:p>
        </p:txBody>
      </p:sp>
      <p:cxnSp>
        <p:nvCxnSpPr>
          <p:cNvPr id="22" name="Rett pil 21"/>
          <p:cNvCxnSpPr/>
          <p:nvPr/>
        </p:nvCxnSpPr>
        <p:spPr>
          <a:xfrm rot="5400000" flipH="1" flipV="1">
            <a:off x="5072066" y="4929198"/>
            <a:ext cx="14287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 23"/>
          <p:cNvCxnSpPr>
            <a:endCxn id="20" idx="1"/>
          </p:cNvCxnSpPr>
          <p:nvPr/>
        </p:nvCxnSpPr>
        <p:spPr>
          <a:xfrm>
            <a:off x="4929190" y="5643578"/>
            <a:ext cx="214314" cy="143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69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trenger hesten?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Energi</a:t>
            </a:r>
          </a:p>
          <a:p>
            <a:pPr lvl="1"/>
            <a:r>
              <a:rPr lang="nb-NO" dirty="0"/>
              <a:t>Karbohydrater</a:t>
            </a:r>
          </a:p>
          <a:p>
            <a:pPr lvl="1"/>
            <a:r>
              <a:rPr lang="nb-NO" dirty="0"/>
              <a:t>Proteiner</a:t>
            </a:r>
          </a:p>
          <a:p>
            <a:pPr lvl="1"/>
            <a:r>
              <a:rPr lang="nb-NO" dirty="0"/>
              <a:t>Fett</a:t>
            </a:r>
          </a:p>
          <a:p>
            <a:r>
              <a:rPr lang="nb-NO" dirty="0"/>
              <a:t>Mineraler og vitaminer</a:t>
            </a:r>
          </a:p>
          <a:p>
            <a:r>
              <a:rPr lang="nb-NO" dirty="0"/>
              <a:t>Salt</a:t>
            </a:r>
          </a:p>
          <a:p>
            <a:r>
              <a:rPr lang="nb-NO" dirty="0"/>
              <a:t>Vann</a:t>
            </a:r>
          </a:p>
        </p:txBody>
      </p:sp>
    </p:spTree>
    <p:extLst>
      <p:ext uri="{BB962C8B-B14F-4D97-AF65-F5344CB8AC3E}">
        <p14:creationId xmlns:p14="http://schemas.microsoft.com/office/powerpoint/2010/main" val="167094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" y="1052736"/>
            <a:ext cx="79073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ktangel 2"/>
          <p:cNvSpPr/>
          <p:nvPr/>
        </p:nvSpPr>
        <p:spPr>
          <a:xfrm>
            <a:off x="587618" y="2492896"/>
            <a:ext cx="79073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b="1" dirty="0"/>
          </a:p>
          <a:p>
            <a:r>
              <a:rPr lang="nb-NO" sz="2400" b="1" dirty="0" err="1"/>
              <a:t>FôrEnhet</a:t>
            </a:r>
            <a:r>
              <a:rPr lang="nb-NO" sz="2400" b="1" dirty="0"/>
              <a:t> Hest (</a:t>
            </a:r>
            <a:r>
              <a:rPr lang="nb-NO" sz="2400" b="1" dirty="0" err="1"/>
              <a:t>FEh</a:t>
            </a:r>
            <a:r>
              <a:rPr lang="nb-NO" sz="2400" b="1" dirty="0"/>
              <a:t>)</a:t>
            </a:r>
          </a:p>
          <a:p>
            <a:r>
              <a:rPr lang="nb-NO" dirty="0"/>
              <a:t> </a:t>
            </a:r>
          </a:p>
          <a:p>
            <a:r>
              <a:rPr lang="nb-NO" dirty="0"/>
              <a:t>1 </a:t>
            </a:r>
            <a:r>
              <a:rPr lang="nb-NO" dirty="0" err="1"/>
              <a:t>FEh</a:t>
            </a:r>
            <a:r>
              <a:rPr lang="nb-NO" dirty="0"/>
              <a:t> tilsvarer </a:t>
            </a:r>
            <a:r>
              <a:rPr lang="nb-NO" b="1" dirty="0"/>
              <a:t>netto </a:t>
            </a:r>
            <a:r>
              <a:rPr lang="nb-NO" dirty="0"/>
              <a:t>energiverdien i 1 kg bygg gitt til </a:t>
            </a:r>
            <a:r>
              <a:rPr lang="nb-NO" b="1" dirty="0"/>
              <a:t>hest </a:t>
            </a:r>
            <a:r>
              <a:rPr lang="nb-NO" dirty="0"/>
              <a:t>på vedlikehold</a:t>
            </a:r>
          </a:p>
          <a:p>
            <a:endParaRPr lang="nb-NO" dirty="0"/>
          </a:p>
          <a:p>
            <a:r>
              <a:rPr lang="nb-NO" dirty="0"/>
              <a:t>– Norske fordøyelsesforsøk ligger til grunn for fastsettelse av energiinnhold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   </a:t>
            </a:r>
            <a:r>
              <a:rPr lang="nb-NO" b="1" dirty="0"/>
              <a:t>NB! </a:t>
            </a:r>
            <a:r>
              <a:rPr lang="nb-NO" b="1" dirty="0" err="1"/>
              <a:t>FEh</a:t>
            </a:r>
            <a:r>
              <a:rPr lang="nb-NO" b="1" dirty="0"/>
              <a:t> er forskjellig fra </a:t>
            </a:r>
            <a:r>
              <a:rPr lang="nb-NO" b="1" dirty="0" err="1"/>
              <a:t>FEm</a:t>
            </a:r>
            <a:r>
              <a:rPr lang="nb-NO" b="1" dirty="0"/>
              <a:t> og </a:t>
            </a:r>
            <a:r>
              <a:rPr lang="nb-NO" b="1" dirty="0" err="1"/>
              <a:t>FEn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7519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Karbohydrater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132130"/>
            <a:ext cx="8229600" cy="3633267"/>
          </a:xfrm>
        </p:spPr>
        <p:txBody>
          <a:bodyPr/>
          <a:lstStyle/>
          <a:p>
            <a:r>
              <a:rPr lang="nb-NO" dirty="0"/>
              <a:t>Lettfordøyelige</a:t>
            </a:r>
          </a:p>
          <a:p>
            <a:pPr lvl="1"/>
            <a:r>
              <a:rPr lang="nb-NO" dirty="0"/>
              <a:t>Sukker</a:t>
            </a:r>
          </a:p>
          <a:p>
            <a:pPr lvl="1"/>
            <a:r>
              <a:rPr lang="nb-NO" dirty="0"/>
              <a:t>Stivelse</a:t>
            </a:r>
          </a:p>
          <a:p>
            <a:r>
              <a:rPr lang="nb-NO" dirty="0"/>
              <a:t>Tungt fordøyelige</a:t>
            </a:r>
          </a:p>
          <a:p>
            <a:pPr lvl="1"/>
            <a:r>
              <a:rPr lang="nb-NO" dirty="0"/>
              <a:t>Fiber</a:t>
            </a:r>
          </a:p>
          <a:p>
            <a:pPr lvl="1"/>
            <a:r>
              <a:rPr lang="nb-NO" dirty="0"/>
              <a:t>Cellulose</a:t>
            </a:r>
          </a:p>
          <a:p>
            <a:pPr lvl="1"/>
            <a:r>
              <a:rPr lang="nb-NO" dirty="0"/>
              <a:t>Ufordøyelige fibre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05" y="2249905"/>
            <a:ext cx="4608095" cy="460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82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1214422"/>
            <a:ext cx="7772400" cy="1143000"/>
          </a:xfrm>
        </p:spPr>
        <p:txBody>
          <a:bodyPr/>
          <a:lstStyle/>
          <a:p>
            <a:r>
              <a:rPr lang="nb-NO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Hestens proteinbehov</a:t>
            </a:r>
            <a:endParaRPr lang="nb-NO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142844" y="571480"/>
          <a:ext cx="8715468" cy="714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7784" y="2357422"/>
            <a:ext cx="890093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8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9"/>
          <p:cNvSpPr>
            <a:spLocks noGrp="1" noChangeArrowheads="1"/>
          </p:cNvSpPr>
          <p:nvPr>
            <p:ph type="title" sz="quarter"/>
          </p:nvPr>
        </p:nvSpPr>
        <p:spPr>
          <a:xfrm>
            <a:off x="733411" y="980728"/>
            <a:ext cx="7677177" cy="942975"/>
          </a:xfrm>
        </p:spPr>
        <p:txBody>
          <a:bodyPr/>
          <a:lstStyle/>
          <a:p>
            <a:r>
              <a:rPr lang="nb-NO" sz="3200" dirty="0">
                <a:latin typeface="Arial" pitchFamily="34" charset="0"/>
                <a:cs typeface="Arial" pitchFamily="34" charset="0"/>
              </a:rPr>
              <a:t>Vektutvikling hos unghest</a:t>
            </a:r>
          </a:p>
        </p:txBody>
      </p:sp>
      <p:graphicFrame>
        <p:nvGraphicFramePr>
          <p:cNvPr id="11277" name="Object 4"/>
          <p:cNvGraphicFramePr>
            <a:graphicFrameLocks noGrp="1" noChangeAspect="1"/>
          </p:cNvGraphicFramePr>
          <p:nvPr>
            <p:ph sz="quarter" idx="4"/>
            <p:extLst/>
          </p:nvPr>
        </p:nvGraphicFramePr>
        <p:xfrm>
          <a:off x="911125" y="1988840"/>
          <a:ext cx="7199883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Regneark" r:id="rId4" imgW="4762567" imgH="2810009" progId="Excel.Sheet.8">
                  <p:embed/>
                </p:oleObj>
              </mc:Choice>
              <mc:Fallback>
                <p:oleObj name="Regneark" r:id="rId4" imgW="4762567" imgH="2810009" progId="Excel.Sheet.8">
                  <p:embed/>
                  <p:pic>
                    <p:nvPicPr>
                      <p:cNvPr id="11277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125" y="1988840"/>
                        <a:ext cx="7199883" cy="4248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932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56194"/>
            <a:ext cx="8229600" cy="1143000"/>
          </a:xfrm>
        </p:spPr>
        <p:txBody>
          <a:bodyPr/>
          <a:lstStyle/>
          <a:p>
            <a:r>
              <a:rPr lang="nb-NO" dirty="0">
                <a:latin typeface="Arial" pitchFamily="34" charset="0"/>
                <a:ea typeface="Kozuka Mincho Pr6N L" pitchFamily="18" charset="-128"/>
                <a:cs typeface="Arial" pitchFamily="34" charset="0"/>
              </a:rPr>
              <a:t>Protein til vekst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56471" y="2332037"/>
            <a:ext cx="6696744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latin typeface="Arial" pitchFamily="34" charset="0"/>
                <a:ea typeface="Kozuka Mincho Pr6N L" pitchFamily="18" charset="-128"/>
                <a:cs typeface="Arial" pitchFamily="34" charset="0"/>
              </a:rPr>
              <a:t>Trening øker fordøyeligheten av protein</a:t>
            </a:r>
          </a:p>
          <a:p>
            <a:pPr lvl="1"/>
            <a:r>
              <a:rPr lang="nb-NO" dirty="0">
                <a:latin typeface="Arial" pitchFamily="34" charset="0"/>
                <a:ea typeface="Kozuka Mincho Pr6N L" pitchFamily="18" charset="-128"/>
                <a:cs typeface="Arial" pitchFamily="34" charset="0"/>
              </a:rPr>
              <a:t>Forsøk gjort på åringer med begrenset tilgang til protein i dietten</a:t>
            </a:r>
          </a:p>
          <a:p>
            <a:pPr lvl="1"/>
            <a:r>
              <a:rPr lang="nb-NO" dirty="0">
                <a:latin typeface="Arial" pitchFamily="34" charset="0"/>
                <a:ea typeface="Kozuka Mincho Pr6N L" pitchFamily="18" charset="-128"/>
                <a:cs typeface="Arial" pitchFamily="34" charset="0"/>
              </a:rPr>
              <a:t>Åringer som får lite trening utnytter protein dårligere</a:t>
            </a:r>
          </a:p>
        </p:txBody>
      </p:sp>
      <p:pic>
        <p:nvPicPr>
          <p:cNvPr id="6" name="Picture 2" descr="C:\Users\fkiduros\Pictures\Føll\Steileføll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r="56362" b="5396"/>
          <a:stretch/>
        </p:blipFill>
        <p:spPr bwMode="auto">
          <a:xfrm>
            <a:off x="-341797" y="1164565"/>
            <a:ext cx="3167075" cy="590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89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84340"/>
            <a:ext cx="4805660" cy="596564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6624736" cy="1143000"/>
          </a:xfrm>
        </p:spPr>
        <p:txBody>
          <a:bodyPr/>
          <a:lstStyle/>
          <a:p>
            <a:r>
              <a:rPr lang="nb-NO" dirty="0"/>
              <a:t>Fett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888432"/>
          </a:xfrm>
        </p:spPr>
        <p:txBody>
          <a:bodyPr/>
          <a:lstStyle/>
          <a:p>
            <a:r>
              <a:rPr lang="nb-NO" dirty="0"/>
              <a:t>Hesten fordøyer fett godt etter tilvenning</a:t>
            </a:r>
          </a:p>
          <a:p>
            <a:r>
              <a:rPr lang="nb-NO" dirty="0"/>
              <a:t>Gode fettkilder til hest:</a:t>
            </a:r>
          </a:p>
          <a:p>
            <a:pPr lvl="3"/>
            <a:r>
              <a:rPr lang="nb-NO" dirty="0"/>
              <a:t>Soyaolje</a:t>
            </a:r>
          </a:p>
          <a:p>
            <a:pPr lvl="3"/>
            <a:r>
              <a:rPr lang="nb-NO" dirty="0"/>
              <a:t>Rapsolje</a:t>
            </a:r>
          </a:p>
          <a:p>
            <a:pPr lvl="3"/>
            <a:r>
              <a:rPr lang="nb-NO" dirty="0"/>
              <a:t>Maisolje</a:t>
            </a:r>
          </a:p>
          <a:p>
            <a:pPr lvl="3"/>
            <a:r>
              <a:rPr lang="nb-NO" dirty="0" err="1"/>
              <a:t>Riskli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313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9925"/>
            <a:ext cx="8229600" cy="1143000"/>
          </a:xfrm>
        </p:spPr>
        <p:txBody>
          <a:bodyPr>
            <a:normAutofit/>
          </a:bodyPr>
          <a:lstStyle/>
          <a:p>
            <a:pPr marL="838200" indent="-838200" eaLnBrk="1" hangingPunct="1"/>
            <a:r>
              <a:rPr lang="nb-NO" sz="4000" dirty="0">
                <a:solidFill>
                  <a:schemeClr val="tx1"/>
                </a:solidFill>
              </a:rPr>
              <a:t>Mineraler </a:t>
            </a:r>
            <a:endParaRPr lang="nb-NO" sz="4000" b="1" dirty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1988840"/>
            <a:ext cx="4029075" cy="41370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nb-NO" sz="2400" dirty="0"/>
              <a:t>Makromineraler (g/kg fôr) </a:t>
            </a:r>
          </a:p>
          <a:p>
            <a:pPr lvl="1" eaLnBrk="1" hangingPunct="1"/>
            <a:r>
              <a:rPr lang="nb-NO" dirty="0"/>
              <a:t>Kalsium, Ca </a:t>
            </a:r>
          </a:p>
          <a:p>
            <a:pPr lvl="1" eaLnBrk="1" hangingPunct="1"/>
            <a:r>
              <a:rPr lang="nb-NO" dirty="0"/>
              <a:t>Fosfor, P</a:t>
            </a:r>
          </a:p>
          <a:p>
            <a:pPr lvl="1" eaLnBrk="1" hangingPunct="1"/>
            <a:r>
              <a:rPr lang="nb-NO" dirty="0"/>
              <a:t>Magnesium, Mg</a:t>
            </a:r>
          </a:p>
          <a:p>
            <a:pPr lvl="1" eaLnBrk="1" hangingPunct="1"/>
            <a:r>
              <a:rPr lang="nb-NO" dirty="0"/>
              <a:t>Natrium, Na</a:t>
            </a:r>
          </a:p>
          <a:p>
            <a:pPr lvl="1" eaLnBrk="1" hangingPunct="1"/>
            <a:r>
              <a:rPr lang="nb-NO" dirty="0"/>
              <a:t>K, Cl, 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4008" y="1988840"/>
            <a:ext cx="4029075" cy="403225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nb-NO" sz="2400" dirty="0"/>
              <a:t>Mikromineraler (mg/kg fôr)</a:t>
            </a:r>
          </a:p>
          <a:p>
            <a:pPr lvl="1" eaLnBrk="1" hangingPunct="1"/>
            <a:r>
              <a:rPr lang="nb-NO" dirty="0"/>
              <a:t>Sink, </a:t>
            </a:r>
            <a:r>
              <a:rPr lang="nb-NO" dirty="0" err="1"/>
              <a:t>Zn</a:t>
            </a:r>
            <a:endParaRPr lang="nb-NO" dirty="0"/>
          </a:p>
          <a:p>
            <a:pPr lvl="1" eaLnBrk="1" hangingPunct="1"/>
            <a:r>
              <a:rPr lang="nb-NO" dirty="0"/>
              <a:t>Kobber, </a:t>
            </a:r>
            <a:r>
              <a:rPr lang="nb-NO" dirty="0" err="1"/>
              <a:t>Cu</a:t>
            </a:r>
            <a:endParaRPr lang="nb-NO" dirty="0"/>
          </a:p>
          <a:p>
            <a:pPr lvl="1" eaLnBrk="1" hangingPunct="1"/>
            <a:r>
              <a:rPr lang="nb-NO" dirty="0"/>
              <a:t>Selen, Se</a:t>
            </a:r>
          </a:p>
          <a:p>
            <a:pPr lvl="1" eaLnBrk="1" hangingPunct="1"/>
            <a:r>
              <a:rPr lang="nb-NO" dirty="0"/>
              <a:t>Kobolt, Co</a:t>
            </a:r>
          </a:p>
          <a:p>
            <a:pPr lvl="1" eaLnBrk="1" hangingPunct="1"/>
            <a:r>
              <a:rPr lang="nb-NO" dirty="0"/>
              <a:t>Mangan, Mn</a:t>
            </a:r>
          </a:p>
          <a:p>
            <a:pPr lvl="1" eaLnBrk="1" hangingPunct="1"/>
            <a:r>
              <a:rPr lang="nb-NO" dirty="0"/>
              <a:t>Jod, I</a:t>
            </a:r>
          </a:p>
          <a:p>
            <a:pPr lvl="1" eaLnBrk="1" hangingPunct="1"/>
            <a:r>
              <a:rPr lang="nb-NO" dirty="0"/>
              <a:t>Jern, Fe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131479662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5143504" y="1340768"/>
            <a:ext cx="3786215" cy="400052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nb-NO" sz="3600" dirty="0"/>
              <a:t>Grovfôr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nb-NO" sz="3600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nb-NO" dirty="0"/>
              <a:t>1,5- 2 kg TS/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nb-NO" dirty="0"/>
              <a:t>100 kg kroppsvekt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nb-NO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nb-NO" sz="2400" dirty="0"/>
              <a:t>=500 kg hest bør ha 7,5 til 10 kg TS</a:t>
            </a:r>
          </a:p>
        </p:txBody>
      </p:sp>
      <p:pic>
        <p:nvPicPr>
          <p:cNvPr id="3" name="Bilde 2" descr="Rundballer_20090703_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84784"/>
            <a:ext cx="4929222" cy="3379715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5348377" y="4999388"/>
            <a:ext cx="518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Dette tilsvarer 8,5-12 kg tørt høy</a:t>
            </a:r>
          </a:p>
        </p:txBody>
      </p:sp>
    </p:spTree>
    <p:extLst>
      <p:ext uri="{BB962C8B-B14F-4D97-AF65-F5344CB8AC3E}">
        <p14:creationId xmlns:p14="http://schemas.microsoft.com/office/powerpoint/2010/main" val="395003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95385"/>
            <a:ext cx="8352928" cy="590311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/>
          <a:lstStyle/>
          <a:p>
            <a:r>
              <a:rPr lang="nb-NO" dirty="0"/>
              <a:t>Hva er tørrstoff?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6424204"/>
            <a:ext cx="1749704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33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413CEEB-2C01-4C30-9732-E47B39A9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/>
          <a:lstStyle/>
          <a:p>
            <a:r>
              <a:rPr lang="nb-NO" dirty="0"/>
              <a:t>Hvor mye og hvor lite grovfôr er greit til hest?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838A0C6-A687-4530-B15D-A34C99405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633267"/>
          </a:xfrm>
        </p:spPr>
        <p:txBody>
          <a:bodyPr/>
          <a:lstStyle/>
          <a:p>
            <a:r>
              <a:rPr lang="nb-NO" sz="2800" dirty="0"/>
              <a:t>Hovedregel: 1,5 kg tørrstoff (TS) per 100 kg kroppsvekt</a:t>
            </a:r>
          </a:p>
          <a:p>
            <a:pPr lvl="1"/>
            <a:r>
              <a:rPr lang="nb-NO" sz="2400" dirty="0"/>
              <a:t>Tilsvarer ca. 8,5 kg tørt høy</a:t>
            </a:r>
          </a:p>
          <a:p>
            <a:pPr lvl="1"/>
            <a:r>
              <a:rPr lang="nb-NO" sz="2400" dirty="0"/>
              <a:t>Løpshesten bør få minimum 6-7 kg høy/ensilasje, resten kan komme fra halm</a:t>
            </a:r>
          </a:p>
          <a:p>
            <a:pPr lvl="1"/>
            <a:r>
              <a:rPr lang="nb-NO" sz="2400" dirty="0"/>
              <a:t>Halm inneholder </a:t>
            </a:r>
            <a:r>
              <a:rPr lang="nb-NO" sz="2400" dirty="0" err="1"/>
              <a:t>ca</a:t>
            </a:r>
            <a:r>
              <a:rPr lang="nb-NO" sz="2400" dirty="0"/>
              <a:t> halvparten fordøyelig energi av </a:t>
            </a:r>
            <a:br>
              <a:rPr lang="nb-NO" sz="2400" dirty="0"/>
            </a:br>
            <a:r>
              <a:rPr lang="nb-NO" sz="2400" dirty="0"/>
              <a:t>H3-høy, og er nærmest uten protein</a:t>
            </a:r>
          </a:p>
          <a:p>
            <a:pPr lvl="1"/>
            <a:r>
              <a:rPr lang="nb-NO" sz="2400" dirty="0"/>
              <a:t>Hester som får halm må få manglende energibehov </a:t>
            </a:r>
            <a:br>
              <a:rPr lang="nb-NO" sz="2400" dirty="0"/>
            </a:br>
            <a:r>
              <a:rPr lang="nb-NO" sz="2400" dirty="0"/>
              <a:t>dekket fra kraftfôr</a:t>
            </a:r>
          </a:p>
        </p:txBody>
      </p:sp>
    </p:spTree>
    <p:extLst>
      <p:ext uri="{BB962C8B-B14F-4D97-AF65-F5344CB8AC3E}">
        <p14:creationId xmlns:p14="http://schemas.microsoft.com/office/powerpoint/2010/main" val="2980495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D3FB7D-8A0F-4E3E-B8B0-04427997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803845"/>
            <a:ext cx="8229600" cy="1143000"/>
          </a:xfrm>
        </p:spPr>
        <p:txBody>
          <a:bodyPr/>
          <a:lstStyle/>
          <a:p>
            <a:r>
              <a:rPr lang="nb-NO" dirty="0"/>
              <a:t>Halm til hest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19BE6A-0532-43C5-A637-17CBEE8DB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3633267"/>
          </a:xfrm>
        </p:spPr>
        <p:txBody>
          <a:bodyPr/>
          <a:lstStyle/>
          <a:p>
            <a:r>
              <a:rPr lang="nb-NO" sz="2800" dirty="0"/>
              <a:t>Havrehalm er å foretrekke, hvete- og </a:t>
            </a:r>
            <a:r>
              <a:rPr lang="nb-NO" sz="2800" dirty="0" err="1"/>
              <a:t>bygghalm</a:t>
            </a:r>
            <a:r>
              <a:rPr lang="nb-NO" sz="2800" dirty="0"/>
              <a:t> kun i mindre mengder</a:t>
            </a:r>
          </a:p>
          <a:p>
            <a:r>
              <a:rPr lang="nb-NO" sz="2800" dirty="0"/>
              <a:t>Fortrinnsvis ubehandlet halm</a:t>
            </a:r>
          </a:p>
          <a:p>
            <a:pPr lvl="1"/>
            <a:r>
              <a:rPr lang="nb-NO" sz="2400" dirty="0"/>
              <a:t>Ammoniakkbehandling kan være greit, men da i lav konsentrasjon (½-1 %)</a:t>
            </a:r>
          </a:p>
          <a:p>
            <a:pPr lvl="1"/>
            <a:r>
              <a:rPr lang="nb-NO" sz="2400" dirty="0"/>
              <a:t>Viktig med god utlufting</a:t>
            </a:r>
          </a:p>
          <a:p>
            <a:r>
              <a:rPr lang="nb-NO" sz="2800" dirty="0"/>
              <a:t>Inntil 50 % av hestens grovfôr kan komme fra halm</a:t>
            </a:r>
          </a:p>
          <a:p>
            <a:r>
              <a:rPr lang="nb-NO" sz="2800" dirty="0"/>
              <a:t>En mulighet er at hesten får en begrenset mengde høy/ensilasje, og tilby 2-4 kilo halm i tillegg til et av måltidene</a:t>
            </a:r>
          </a:p>
        </p:txBody>
      </p:sp>
    </p:spTree>
    <p:extLst>
      <p:ext uri="{BB962C8B-B14F-4D97-AF65-F5344CB8AC3E}">
        <p14:creationId xmlns:p14="http://schemas.microsoft.com/office/powerpoint/2010/main" val="1798627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6F8F12-F8EF-47BD-ACCE-4363E4E1A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803845"/>
            <a:ext cx="8229600" cy="1143000"/>
          </a:xfrm>
        </p:spPr>
        <p:txBody>
          <a:bodyPr/>
          <a:lstStyle/>
          <a:p>
            <a:r>
              <a:rPr lang="nb-NO" dirty="0"/>
              <a:t>Alternativer til grovfôr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15EA8D-AA16-41E5-BAF2-FC1510328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67" y="1883993"/>
            <a:ext cx="8229600" cy="3633267"/>
          </a:xfrm>
        </p:spPr>
        <p:txBody>
          <a:bodyPr/>
          <a:lstStyle/>
          <a:p>
            <a:r>
              <a:rPr lang="nb-NO" dirty="0"/>
              <a:t>Graspellets</a:t>
            </a:r>
          </a:p>
          <a:p>
            <a:pPr lvl="1"/>
            <a:r>
              <a:rPr lang="nb-NO" dirty="0"/>
              <a:t>1 kg erstatter 1 kg tørt høy (inntil 4 kg daglig)</a:t>
            </a:r>
          </a:p>
          <a:p>
            <a:r>
              <a:rPr lang="nb-NO" dirty="0"/>
              <a:t>Lusernepellets</a:t>
            </a:r>
          </a:p>
          <a:p>
            <a:pPr lvl="1"/>
            <a:r>
              <a:rPr lang="nb-NO" dirty="0"/>
              <a:t>1 kg erstatter 1,2 kg tørt høy (inntil 2 kg daglig)</a:t>
            </a:r>
          </a:p>
          <a:p>
            <a:r>
              <a:rPr lang="nb-NO" dirty="0"/>
              <a:t>(Betfiber)</a:t>
            </a:r>
          </a:p>
          <a:p>
            <a:pPr lvl="1"/>
            <a:r>
              <a:rPr lang="nb-NO" dirty="0"/>
              <a:t>1 kg erstatter energi fra </a:t>
            </a:r>
            <a:r>
              <a:rPr lang="nb-NO" dirty="0" err="1"/>
              <a:t>ca</a:t>
            </a:r>
            <a:r>
              <a:rPr lang="nb-NO" dirty="0"/>
              <a:t> 2 kg høy (inntil 2 kg daglig)</a:t>
            </a:r>
          </a:p>
          <a:p>
            <a:pPr lvl="1"/>
            <a:r>
              <a:rPr lang="nb-NO" dirty="0"/>
              <a:t>Positivt for å tilføre væske til fordøyelsessystemet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09D42A5-1509-448B-AC3E-787681D49356}"/>
              </a:ext>
            </a:extLst>
          </p:cNvPr>
          <p:cNvSpPr txBox="1"/>
          <p:nvPr/>
        </p:nvSpPr>
        <p:spPr>
          <a:xfrm>
            <a:off x="729842" y="6316910"/>
            <a:ext cx="3967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Gjelder voksen hest ca. 500 kg</a:t>
            </a:r>
          </a:p>
        </p:txBody>
      </p:sp>
    </p:spTree>
    <p:extLst>
      <p:ext uri="{BB962C8B-B14F-4D97-AF65-F5344CB8AC3E}">
        <p14:creationId xmlns:p14="http://schemas.microsoft.com/office/powerpoint/2010/main" val="3291801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0075" y="764704"/>
            <a:ext cx="8229600" cy="1143000"/>
          </a:xfrm>
        </p:spPr>
        <p:txBody>
          <a:bodyPr/>
          <a:lstStyle/>
          <a:p>
            <a:pPr eaLnBrk="1" hangingPunct="1"/>
            <a:r>
              <a:rPr lang="nb-NO" sz="2800" dirty="0"/>
              <a:t>Kvalitetsklasser ENERGI</a:t>
            </a:r>
          </a:p>
        </p:txBody>
      </p:sp>
      <p:sp>
        <p:nvSpPr>
          <p:cNvPr id="304154" name="Rectangle 26"/>
          <p:cNvSpPr>
            <a:spLocks noChangeArrowheads="1"/>
          </p:cNvSpPr>
          <p:nvPr/>
        </p:nvSpPr>
        <p:spPr bwMode="auto">
          <a:xfrm>
            <a:off x="571472" y="3857628"/>
            <a:ext cx="8229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2800" dirty="0">
                <a:latin typeface="Helvetica" pitchFamily="2" charset="0"/>
              </a:rPr>
              <a:t>PROTEIN</a:t>
            </a:r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1428728" y="2214554"/>
          <a:ext cx="688181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/>
          <p:cNvGraphicFramePr/>
          <p:nvPr>
            <p:extLst/>
          </p:nvPr>
        </p:nvGraphicFramePr>
        <p:xfrm>
          <a:off x="1428728" y="4500570"/>
          <a:ext cx="688181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04178" name="Oval 50"/>
          <p:cNvSpPr>
            <a:spLocks noChangeArrowheads="1"/>
          </p:cNvSpPr>
          <p:nvPr/>
        </p:nvSpPr>
        <p:spPr bwMode="auto">
          <a:xfrm>
            <a:off x="2428860" y="4857760"/>
            <a:ext cx="1357322" cy="100013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2" name="Oval 50"/>
          <p:cNvSpPr>
            <a:spLocks noChangeArrowheads="1"/>
          </p:cNvSpPr>
          <p:nvPr/>
        </p:nvSpPr>
        <p:spPr bwMode="auto">
          <a:xfrm>
            <a:off x="5857884" y="2500306"/>
            <a:ext cx="1357322" cy="100013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0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4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4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54" grpId="0"/>
      <p:bldP spid="304178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825326"/>
            <a:ext cx="8229600" cy="1143000"/>
          </a:xfrm>
        </p:spPr>
        <p:txBody>
          <a:bodyPr/>
          <a:lstStyle/>
          <a:p>
            <a:r>
              <a:rPr lang="nb-NO" dirty="0"/>
              <a:t>Fôring av unghest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2123728"/>
            <a:ext cx="8229600" cy="4525963"/>
          </a:xfrm>
        </p:spPr>
        <p:txBody>
          <a:bodyPr/>
          <a:lstStyle/>
          <a:p>
            <a:r>
              <a:rPr lang="nb-NO" dirty="0"/>
              <a:t>I normalår: God tilgang på godt grovfôr</a:t>
            </a:r>
          </a:p>
          <a:p>
            <a:r>
              <a:rPr lang="nb-NO" dirty="0"/>
              <a:t>Oppdrettsfôr ut 2-års sesongen</a:t>
            </a:r>
          </a:p>
          <a:p>
            <a:r>
              <a:rPr lang="nb-NO" dirty="0"/>
              <a:t>Tilskudd av mineraler </a:t>
            </a:r>
            <a:br>
              <a:rPr lang="nb-NO" dirty="0"/>
            </a:br>
            <a:r>
              <a:rPr lang="nb-NO" dirty="0"/>
              <a:t>dersom hesten ikke får </a:t>
            </a:r>
            <a:br>
              <a:rPr lang="nb-NO" dirty="0"/>
            </a:br>
            <a:r>
              <a:rPr lang="nb-NO" dirty="0"/>
              <a:t>anbefalt mengde kraftfôr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146" y="4078302"/>
            <a:ext cx="3753853" cy="277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811923"/>
            <a:ext cx="8229600" cy="1143000"/>
          </a:xfrm>
        </p:spPr>
        <p:txBody>
          <a:bodyPr/>
          <a:lstStyle/>
          <a:p>
            <a:r>
              <a:rPr lang="nb-NO" dirty="0"/>
              <a:t>Fôring av løpshest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54923"/>
            <a:ext cx="8229600" cy="3633267"/>
          </a:xfrm>
        </p:spPr>
        <p:txBody>
          <a:bodyPr/>
          <a:lstStyle/>
          <a:p>
            <a:r>
              <a:rPr lang="nb-NO" sz="2800" dirty="0"/>
              <a:t>I normalår: God tilgang til godt grovfôr</a:t>
            </a:r>
          </a:p>
          <a:p>
            <a:r>
              <a:rPr lang="nb-NO" sz="2800" dirty="0"/>
              <a:t>Kraftfôr ofte i mengder på 2-4 kg/dag</a:t>
            </a:r>
          </a:p>
          <a:p>
            <a:r>
              <a:rPr lang="nb-NO" sz="2800" dirty="0"/>
              <a:t>Begrens mengden stivelsesrikt kraftfôr til følsomme hester</a:t>
            </a:r>
          </a:p>
          <a:p>
            <a:r>
              <a:rPr lang="nb-NO" sz="2800" dirty="0"/>
              <a:t>Betfiber og olje</a:t>
            </a:r>
          </a:p>
          <a:p>
            <a:r>
              <a:rPr lang="nb-NO" sz="2800" dirty="0"/>
              <a:t>Salt</a:t>
            </a:r>
          </a:p>
          <a:p>
            <a:r>
              <a:rPr lang="nb-NO" sz="2800" dirty="0"/>
              <a:t>Tilskudd av mineraler dersom hesten ikke får </a:t>
            </a:r>
            <a:br>
              <a:rPr lang="nb-NO" sz="2800" dirty="0"/>
            </a:br>
            <a:r>
              <a:rPr lang="nb-NO" sz="2800" dirty="0"/>
              <a:t>anbefalt mengde kraftfôr</a:t>
            </a:r>
          </a:p>
        </p:txBody>
      </p:sp>
    </p:spTree>
    <p:extLst>
      <p:ext uri="{BB962C8B-B14F-4D97-AF65-F5344CB8AC3E}">
        <p14:creationId xmlns:p14="http://schemas.microsoft.com/office/powerpoint/2010/main" val="275663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Generelle fôringsråd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Fordel gjerne dagsrasjonen på 3-5 måltider</a:t>
            </a:r>
          </a:p>
          <a:p>
            <a:r>
              <a:rPr lang="nb-NO" dirty="0"/>
              <a:t>Gi gjerne noe grovfôr før kraftfôret tildeles</a:t>
            </a:r>
          </a:p>
          <a:p>
            <a:r>
              <a:rPr lang="nb-NO" dirty="0"/>
              <a:t>Minst 50 % av hestens energibehov bør dekkes av grovfôret</a:t>
            </a:r>
          </a:p>
          <a:p>
            <a:r>
              <a:rPr lang="nb-NO" dirty="0"/>
              <a:t>Alltid god tilgang til friskt vann</a:t>
            </a:r>
          </a:p>
          <a:p>
            <a:r>
              <a:rPr lang="nb-NO" dirty="0"/>
              <a:t>Bruk god tid på endringer i fôringen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7428796"/>
      </p:ext>
    </p:extLst>
  </p:cSld>
  <p:clrMapOvr>
    <a:masterClrMapping/>
  </p:clrMapOvr>
</p:sld>
</file>

<file path=ppt/theme/theme1.xml><?xml version="1.0" encoding="utf-8"?>
<a:theme xmlns:a="http://schemas.openxmlformats.org/drawingml/2006/main" name="Ny Champion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Ny Championmal</Template>
  <TotalTime>18892</TotalTime>
  <Words>1108</Words>
  <Application>Microsoft Office PowerPoint</Application>
  <PresentationFormat>Skjermfremvisning (4:3)</PresentationFormat>
  <Paragraphs>195</Paragraphs>
  <Slides>19</Slides>
  <Notes>7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Helvetica</vt:lpstr>
      <vt:lpstr>Kozuka Mincho Pr6N L</vt:lpstr>
      <vt:lpstr>Ny Championmal</vt:lpstr>
      <vt:lpstr>Regneark</vt:lpstr>
      <vt:lpstr>Fôring av unghest Til Start</vt:lpstr>
      <vt:lpstr>PowerPoint-presentasjon</vt:lpstr>
      <vt:lpstr>Hva trenger hesten?</vt:lpstr>
      <vt:lpstr>PowerPoint-presentasjon</vt:lpstr>
      <vt:lpstr>Karbohydrater</vt:lpstr>
      <vt:lpstr>Hestens proteinbehov</vt:lpstr>
      <vt:lpstr>Vektutvikling hos unghest</vt:lpstr>
      <vt:lpstr>Protein til vekst</vt:lpstr>
      <vt:lpstr>Fett</vt:lpstr>
      <vt:lpstr>Mineraler </vt:lpstr>
      <vt:lpstr>PowerPoint-presentasjon</vt:lpstr>
      <vt:lpstr>Hva er tørrstoff?</vt:lpstr>
      <vt:lpstr>Hvor mye og hvor lite grovfôr er greit til hest?</vt:lpstr>
      <vt:lpstr>Halm til hest</vt:lpstr>
      <vt:lpstr>Alternativer til grovfôr</vt:lpstr>
      <vt:lpstr>Kvalitetsklasser ENERGI</vt:lpstr>
      <vt:lpstr>Fôring av unghest</vt:lpstr>
      <vt:lpstr>Fôring av løpshest</vt:lpstr>
      <vt:lpstr>Generelle fôringsråd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fkiduros</dc:creator>
  <cp:lastModifiedBy>Knut Olav Dahl</cp:lastModifiedBy>
  <cp:revision>113</cp:revision>
  <dcterms:created xsi:type="dcterms:W3CDTF">2012-12-10T10:30:49Z</dcterms:created>
  <dcterms:modified xsi:type="dcterms:W3CDTF">2018-08-20T12:08:06Z</dcterms:modified>
</cp:coreProperties>
</file>