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5" r:id="rId8"/>
    <p:sldId id="269" r:id="rId9"/>
    <p:sldId id="264" r:id="rId10"/>
    <p:sldId id="261" r:id="rId11"/>
    <p:sldId id="262" r:id="rId12"/>
    <p:sldId id="266" r:id="rId13"/>
    <p:sldId id="267" r:id="rId14"/>
    <p:sldId id="268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32" d="100"/>
          <a:sy n="132" d="100"/>
        </p:scale>
        <p:origin x="99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7C0A63-00A4-4AD3-AADE-F7FB98A5F126}" type="doc">
      <dgm:prSet loTypeId="urn:microsoft.com/office/officeart/2005/8/layout/orgChart1" loCatId="hierarchy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09F3501A-6962-45ED-999D-6C596A92F621}">
      <dgm:prSet phldrT="[Text]" custT="1"/>
      <dgm:spPr/>
      <dgm:t>
        <a:bodyPr/>
        <a:lstStyle/>
        <a:p>
          <a:r>
            <a:rPr lang="en-US" sz="2800" dirty="0"/>
            <a:t>DNT</a:t>
          </a:r>
        </a:p>
      </dgm:t>
    </dgm:pt>
    <dgm:pt modelId="{6ECBD3AB-0CF6-47A0-97FC-504DDCC5ECF4}" type="parTrans" cxnId="{A223CEEA-DD9C-4FF6-B0D9-B175CB2E66FA}">
      <dgm:prSet/>
      <dgm:spPr/>
      <dgm:t>
        <a:bodyPr/>
        <a:lstStyle/>
        <a:p>
          <a:endParaRPr lang="en-US"/>
        </a:p>
      </dgm:t>
    </dgm:pt>
    <dgm:pt modelId="{7D2AEBBB-9BAC-4833-BD4F-26150316571D}" type="sibTrans" cxnId="{A223CEEA-DD9C-4FF6-B0D9-B175CB2E66FA}">
      <dgm:prSet/>
      <dgm:spPr/>
      <dgm:t>
        <a:bodyPr/>
        <a:lstStyle/>
        <a:p>
          <a:endParaRPr lang="en-US"/>
        </a:p>
      </dgm:t>
    </dgm:pt>
    <dgm:pt modelId="{700A4BCA-6CCA-4F36-8383-F3E723422809}" type="asst">
      <dgm:prSet phldrT="[Text]" custT="1"/>
      <dgm:spPr/>
      <dgm:t>
        <a:bodyPr/>
        <a:lstStyle/>
        <a:p>
          <a:r>
            <a:rPr lang="en-US" sz="2000" dirty="0"/>
            <a:t/>
          </a:r>
          <a:br>
            <a:rPr lang="en-US" sz="2000" dirty="0"/>
          </a:br>
          <a:r>
            <a:rPr lang="en-US" sz="1400" dirty="0">
              <a:solidFill>
                <a:schemeClr val="tx1"/>
              </a:solidFill>
            </a:rPr>
            <a:t>Knut Olav Dahl</a:t>
          </a:r>
        </a:p>
        <a:p>
          <a:endParaRPr lang="en-US" sz="2000" dirty="0"/>
        </a:p>
      </dgm:t>
    </dgm:pt>
    <dgm:pt modelId="{92CB5DA0-3776-4B36-B61C-1163FB7B5622}" type="parTrans" cxnId="{AF8D8BD3-856F-45B1-9FC1-DA5444519F1D}">
      <dgm:prSet/>
      <dgm:spPr/>
      <dgm:t>
        <a:bodyPr/>
        <a:lstStyle/>
        <a:p>
          <a:endParaRPr lang="en-US"/>
        </a:p>
      </dgm:t>
    </dgm:pt>
    <dgm:pt modelId="{0E5EC18C-311F-42BE-BD33-7B6033C4B48A}" type="sibTrans" cxnId="{AF8D8BD3-856F-45B1-9FC1-DA5444519F1D}">
      <dgm:prSet/>
      <dgm:spPr/>
      <dgm:t>
        <a:bodyPr/>
        <a:lstStyle/>
        <a:p>
          <a:endParaRPr lang="en-US"/>
        </a:p>
      </dgm:t>
    </dgm:pt>
    <dgm:pt modelId="{6F6BF171-4AB0-4A21-BC02-7E50B4F897F7}">
      <dgm:prSet phldrT="[Text]" custT="1"/>
      <dgm:spPr/>
      <dgm:t>
        <a:bodyPr/>
        <a:lstStyle/>
        <a:p>
          <a:endParaRPr lang="en-US" sz="800" dirty="0"/>
        </a:p>
        <a:p>
          <a:r>
            <a:rPr lang="en-US" sz="800" dirty="0" err="1"/>
            <a:t>Hovslagere</a:t>
          </a:r>
          <a:r>
            <a:rPr lang="en-US" sz="800" dirty="0"/>
            <a:t>/</a:t>
          </a:r>
          <a:r>
            <a:rPr lang="en-US" sz="800" dirty="0" err="1"/>
            <a:t>veiledere</a:t>
          </a:r>
          <a:r>
            <a:rPr lang="en-US" sz="800" dirty="0"/>
            <a:t>: </a:t>
          </a:r>
        </a:p>
        <a:p>
          <a:r>
            <a:rPr lang="en-US" sz="800" dirty="0"/>
            <a:t>Odd </a:t>
          </a:r>
          <a:r>
            <a:rPr lang="en-US" sz="800" dirty="0" err="1"/>
            <a:t>Mæland</a:t>
          </a:r>
          <a:endParaRPr lang="en-US" sz="800" dirty="0"/>
        </a:p>
        <a:p>
          <a:r>
            <a:rPr lang="en-US" sz="800" dirty="0" err="1"/>
            <a:t>Stian</a:t>
          </a:r>
          <a:r>
            <a:rPr lang="en-US" sz="800" dirty="0"/>
            <a:t> </a:t>
          </a:r>
          <a:r>
            <a:rPr lang="en-US" sz="800" dirty="0" err="1"/>
            <a:t>Eilefsen</a:t>
          </a:r>
          <a:r>
            <a:rPr lang="en-US" sz="800" dirty="0"/>
            <a:t>/</a:t>
          </a:r>
          <a:r>
            <a:rPr lang="en-US" sz="800" dirty="0" err="1"/>
            <a:t>Terje</a:t>
          </a:r>
          <a:r>
            <a:rPr lang="en-US" sz="800" dirty="0"/>
            <a:t> </a:t>
          </a:r>
          <a:r>
            <a:rPr lang="en-US" sz="800" dirty="0" err="1"/>
            <a:t>Fossheim</a:t>
          </a:r>
          <a:endParaRPr lang="en-US" sz="800" dirty="0"/>
        </a:p>
        <a:p>
          <a:r>
            <a:rPr lang="en-US" sz="800" dirty="0"/>
            <a:t>Ove Kenneth </a:t>
          </a:r>
          <a:r>
            <a:rPr lang="en-US" sz="800" dirty="0" err="1"/>
            <a:t>Karlsen</a:t>
          </a:r>
          <a:endParaRPr lang="en-US" sz="800" dirty="0"/>
        </a:p>
        <a:p>
          <a:r>
            <a:rPr lang="en-US" sz="800" dirty="0"/>
            <a:t>Kenneth </a:t>
          </a:r>
          <a:r>
            <a:rPr lang="en-US" sz="800" dirty="0" err="1"/>
            <a:t>Handeland</a:t>
          </a:r>
          <a:endParaRPr lang="en-US" sz="800" dirty="0"/>
        </a:p>
        <a:p>
          <a:r>
            <a:rPr lang="en-US" sz="800" dirty="0"/>
            <a:t>Frank </a:t>
          </a:r>
          <a:r>
            <a:rPr lang="en-US" sz="800" dirty="0" err="1"/>
            <a:t>Våland</a:t>
          </a:r>
          <a:r>
            <a:rPr lang="en-US" sz="800" dirty="0"/>
            <a:t>/Anja </a:t>
          </a:r>
          <a:r>
            <a:rPr lang="en-US" sz="800" dirty="0" err="1"/>
            <a:t>Rosland</a:t>
          </a:r>
          <a:endParaRPr lang="en-US" sz="800" dirty="0"/>
        </a:p>
        <a:p>
          <a:r>
            <a:rPr lang="en-US" sz="800" dirty="0"/>
            <a:t>Gunnar </a:t>
          </a:r>
          <a:r>
            <a:rPr lang="en-US" sz="800" dirty="0" err="1"/>
            <a:t>Mehla</a:t>
          </a:r>
          <a:endParaRPr lang="en-US" sz="800" dirty="0"/>
        </a:p>
        <a:p>
          <a:endParaRPr lang="en-US" sz="700" dirty="0"/>
        </a:p>
      </dgm:t>
    </dgm:pt>
    <dgm:pt modelId="{58F58297-C61A-4E79-B58D-50DDF4D63D48}" type="parTrans" cxnId="{03BD6839-014D-4165-BA08-B4010EA446A8}">
      <dgm:prSet/>
      <dgm:spPr/>
      <dgm:t>
        <a:bodyPr/>
        <a:lstStyle/>
        <a:p>
          <a:endParaRPr lang="en-US"/>
        </a:p>
      </dgm:t>
    </dgm:pt>
    <dgm:pt modelId="{8279ABE6-C85D-42B8-8890-9477C7AFCA15}" type="sibTrans" cxnId="{03BD6839-014D-4165-BA08-B4010EA446A8}">
      <dgm:prSet/>
      <dgm:spPr/>
      <dgm:t>
        <a:bodyPr/>
        <a:lstStyle/>
        <a:p>
          <a:endParaRPr lang="en-US"/>
        </a:p>
      </dgm:t>
    </dgm:pt>
    <dgm:pt modelId="{DA8F21AC-F1F1-4C65-B16E-F67D30F7F3F0}">
      <dgm:prSet phldrT="[Text]" custT="1"/>
      <dgm:spPr/>
      <dgm:t>
        <a:bodyPr/>
        <a:lstStyle/>
        <a:p>
          <a:r>
            <a:rPr lang="en-US" sz="1200" dirty="0" err="1">
              <a:solidFill>
                <a:schemeClr val="tx1"/>
              </a:solidFill>
            </a:rPr>
            <a:t>Ragnhild</a:t>
          </a:r>
          <a:r>
            <a:rPr lang="en-US" sz="1200" dirty="0">
              <a:solidFill>
                <a:schemeClr val="tx1"/>
              </a:solidFill>
            </a:rPr>
            <a:t> </a:t>
          </a:r>
          <a:r>
            <a:rPr lang="en-US" sz="1200" dirty="0" err="1">
              <a:solidFill>
                <a:schemeClr val="tx1"/>
              </a:solidFill>
            </a:rPr>
            <a:t>Tjaum</a:t>
          </a:r>
          <a:endParaRPr lang="en-US" sz="1200" dirty="0">
            <a:solidFill>
              <a:schemeClr val="tx1"/>
            </a:solidFill>
          </a:endParaRPr>
        </a:p>
        <a:p>
          <a:r>
            <a:rPr lang="en-US" sz="1200" dirty="0">
              <a:solidFill>
                <a:schemeClr val="tx1"/>
              </a:solidFill>
            </a:rPr>
            <a:t>Rune Grasdal</a:t>
          </a:r>
        </a:p>
        <a:p>
          <a:r>
            <a:rPr lang="en-US" sz="1200" dirty="0" err="1">
              <a:solidFill>
                <a:schemeClr val="tx1"/>
              </a:solidFill>
            </a:rPr>
            <a:t>Terje</a:t>
          </a:r>
          <a:r>
            <a:rPr lang="en-US" sz="1200" dirty="0">
              <a:solidFill>
                <a:schemeClr val="tx1"/>
              </a:solidFill>
            </a:rPr>
            <a:t> </a:t>
          </a:r>
          <a:r>
            <a:rPr lang="en-US" sz="1200" dirty="0" err="1">
              <a:solidFill>
                <a:schemeClr val="tx1"/>
              </a:solidFill>
            </a:rPr>
            <a:t>Aareskjold</a:t>
          </a:r>
          <a:endParaRPr lang="en-US" sz="1200" dirty="0">
            <a:solidFill>
              <a:schemeClr val="tx1"/>
            </a:solidFill>
          </a:endParaRPr>
        </a:p>
        <a:p>
          <a:r>
            <a:rPr lang="en-US" sz="1200" dirty="0">
              <a:solidFill>
                <a:schemeClr val="tx1"/>
              </a:solidFill>
            </a:rPr>
            <a:t>Anja </a:t>
          </a:r>
          <a:r>
            <a:rPr lang="en-US" sz="1200" dirty="0" err="1">
              <a:solidFill>
                <a:schemeClr val="tx1"/>
              </a:solidFill>
            </a:rPr>
            <a:t>Rosland</a:t>
          </a:r>
          <a:endParaRPr lang="en-US" sz="1200" dirty="0">
            <a:solidFill>
              <a:schemeClr val="tx1"/>
            </a:solidFill>
          </a:endParaRPr>
        </a:p>
        <a:p>
          <a:r>
            <a:rPr lang="en-US" sz="1200" dirty="0">
              <a:solidFill>
                <a:schemeClr val="tx1"/>
              </a:solidFill>
            </a:rPr>
            <a:t>Lisa Kristin </a:t>
          </a:r>
          <a:r>
            <a:rPr lang="en-US" sz="1200" dirty="0" err="1">
              <a:solidFill>
                <a:schemeClr val="tx1"/>
              </a:solidFill>
            </a:rPr>
            <a:t>Johannessen</a:t>
          </a:r>
          <a:endParaRPr lang="en-US" sz="1200" dirty="0">
            <a:solidFill>
              <a:schemeClr val="tx1"/>
            </a:solidFill>
          </a:endParaRPr>
        </a:p>
      </dgm:t>
    </dgm:pt>
    <dgm:pt modelId="{0E4B321E-284B-4035-9370-70B78AEC0454}" type="parTrans" cxnId="{43453D3A-F5DD-478C-958C-3B4933BD18A2}">
      <dgm:prSet/>
      <dgm:spPr/>
      <dgm:t>
        <a:bodyPr/>
        <a:lstStyle/>
        <a:p>
          <a:endParaRPr lang="en-US"/>
        </a:p>
      </dgm:t>
    </dgm:pt>
    <dgm:pt modelId="{927AA8EC-C137-43F6-9409-28890BF4589F}" type="sibTrans" cxnId="{43453D3A-F5DD-478C-958C-3B4933BD18A2}">
      <dgm:prSet/>
      <dgm:spPr/>
      <dgm:t>
        <a:bodyPr/>
        <a:lstStyle/>
        <a:p>
          <a:endParaRPr lang="en-US"/>
        </a:p>
      </dgm:t>
    </dgm:pt>
    <dgm:pt modelId="{3DBEA6E5-D00B-4253-8576-47965AE62E7D}">
      <dgm:prSet phldrT="[Text]" custT="1"/>
      <dgm:spPr/>
      <dgm:t>
        <a:bodyPr/>
        <a:lstStyle/>
        <a:p>
          <a:r>
            <a:rPr lang="en-US" sz="1200" dirty="0" err="1"/>
            <a:t>Dyrleger</a:t>
          </a:r>
          <a:r>
            <a:rPr lang="en-US" sz="1200" dirty="0"/>
            <a:t>:</a:t>
          </a:r>
        </a:p>
        <a:p>
          <a:r>
            <a:rPr lang="en-US" sz="1200" dirty="0"/>
            <a:t>Dag </a:t>
          </a:r>
          <a:r>
            <a:rPr lang="en-US" sz="1200" dirty="0" err="1"/>
            <a:t>Vatne</a:t>
          </a:r>
          <a:endParaRPr lang="en-US" sz="1200" dirty="0"/>
        </a:p>
        <a:p>
          <a:r>
            <a:rPr lang="en-US" sz="1200" dirty="0"/>
            <a:t>Carlo </a:t>
          </a:r>
          <a:r>
            <a:rPr lang="en-US" sz="1200" dirty="0" err="1"/>
            <a:t>Barnini</a:t>
          </a:r>
          <a:endParaRPr lang="en-US" sz="1200" dirty="0"/>
        </a:p>
        <a:p>
          <a:r>
            <a:rPr lang="en-US" sz="1200" dirty="0" err="1"/>
            <a:t>Forekspert</a:t>
          </a:r>
          <a:r>
            <a:rPr lang="en-US" sz="1200" dirty="0"/>
            <a:t>: </a:t>
          </a:r>
          <a:r>
            <a:rPr lang="en-US" sz="1200" dirty="0" err="1"/>
            <a:t>Trygve</a:t>
          </a:r>
          <a:r>
            <a:rPr lang="en-US" sz="1200" dirty="0"/>
            <a:t> </a:t>
          </a:r>
          <a:r>
            <a:rPr lang="en-US" sz="1200" dirty="0" err="1"/>
            <a:t>Bjørge</a:t>
          </a:r>
          <a:endParaRPr lang="en-US" sz="1200" dirty="0"/>
        </a:p>
        <a:p>
          <a:endParaRPr lang="en-US" sz="1200" dirty="0"/>
        </a:p>
      </dgm:t>
    </dgm:pt>
    <dgm:pt modelId="{63B9B031-88BE-41A2-8C36-CC18D3CD2455}" type="parTrans" cxnId="{E6D9A996-4F84-4AFE-9225-902E0FEF30F9}">
      <dgm:prSet/>
      <dgm:spPr/>
      <dgm:t>
        <a:bodyPr/>
        <a:lstStyle/>
        <a:p>
          <a:endParaRPr lang="en-US"/>
        </a:p>
      </dgm:t>
    </dgm:pt>
    <dgm:pt modelId="{45A31C7B-2A63-48E4-8A53-C0D217A4CA46}" type="sibTrans" cxnId="{E6D9A996-4F84-4AFE-9225-902E0FEF30F9}">
      <dgm:prSet/>
      <dgm:spPr/>
      <dgm:t>
        <a:bodyPr/>
        <a:lstStyle/>
        <a:p>
          <a:endParaRPr lang="en-US"/>
        </a:p>
      </dgm:t>
    </dgm:pt>
    <dgm:pt modelId="{48F319E6-4F96-4B39-AABC-1766A9D1D3B7}" type="asst">
      <dgm:prSet phldrT="[Text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Gunnar </a:t>
          </a:r>
          <a:r>
            <a:rPr lang="en-US" sz="1400" dirty="0" err="1">
              <a:solidFill>
                <a:schemeClr val="tx1"/>
              </a:solidFill>
            </a:rPr>
            <a:t>Gjerstad</a:t>
          </a:r>
          <a:endParaRPr lang="en-US" sz="1400" dirty="0">
            <a:solidFill>
              <a:schemeClr val="tx1"/>
            </a:solidFill>
          </a:endParaRPr>
        </a:p>
      </dgm:t>
    </dgm:pt>
    <dgm:pt modelId="{F9EB070B-B4C2-4AD2-B723-37B05A44975A}" type="parTrans" cxnId="{9D57B926-5F6A-4948-AA3B-BBDAC2DE8CF0}">
      <dgm:prSet/>
      <dgm:spPr/>
      <dgm:t>
        <a:bodyPr/>
        <a:lstStyle/>
        <a:p>
          <a:endParaRPr lang="en-US"/>
        </a:p>
      </dgm:t>
    </dgm:pt>
    <dgm:pt modelId="{3B33F432-21AB-4288-A455-35B8291448C9}" type="sibTrans" cxnId="{9D57B926-5F6A-4948-AA3B-BBDAC2DE8CF0}">
      <dgm:prSet/>
      <dgm:spPr/>
      <dgm:t>
        <a:bodyPr/>
        <a:lstStyle/>
        <a:p>
          <a:endParaRPr lang="en-US"/>
        </a:p>
      </dgm:t>
    </dgm:pt>
    <dgm:pt modelId="{E7C1B46A-6000-4FE1-927F-44C0FFBDE47D}" type="pres">
      <dgm:prSet presAssocID="{997C0A63-00A4-4AD3-AADE-F7FB98A5F12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A56DBAD2-0467-43A4-9ADA-F36462F8AB86}" type="pres">
      <dgm:prSet presAssocID="{09F3501A-6962-45ED-999D-6C596A92F621}" presName="hierRoot1" presStyleCnt="0">
        <dgm:presLayoutVars>
          <dgm:hierBranch val="init"/>
        </dgm:presLayoutVars>
      </dgm:prSet>
      <dgm:spPr/>
    </dgm:pt>
    <dgm:pt modelId="{566AF94B-80A5-4500-9BED-436023233076}" type="pres">
      <dgm:prSet presAssocID="{09F3501A-6962-45ED-999D-6C596A92F621}" presName="rootComposite1" presStyleCnt="0"/>
      <dgm:spPr/>
    </dgm:pt>
    <dgm:pt modelId="{7C533AC5-FCCE-4C2A-A03B-74F28C00893A}" type="pres">
      <dgm:prSet presAssocID="{09F3501A-6962-45ED-999D-6C596A92F62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A61E661-41E4-4BDE-8E16-40F8D0F3F9ED}" type="pres">
      <dgm:prSet presAssocID="{09F3501A-6962-45ED-999D-6C596A92F621}" presName="rootConnector1" presStyleLbl="node1" presStyleIdx="0" presStyleCnt="0"/>
      <dgm:spPr/>
      <dgm:t>
        <a:bodyPr/>
        <a:lstStyle/>
        <a:p>
          <a:endParaRPr lang="nb-NO"/>
        </a:p>
      </dgm:t>
    </dgm:pt>
    <dgm:pt modelId="{3B9BA8BF-7E1B-4960-9B70-9863295633C7}" type="pres">
      <dgm:prSet presAssocID="{09F3501A-6962-45ED-999D-6C596A92F621}" presName="hierChild2" presStyleCnt="0"/>
      <dgm:spPr/>
    </dgm:pt>
    <dgm:pt modelId="{13569C2B-A6DE-4ECB-B47B-E61FF93C4676}" type="pres">
      <dgm:prSet presAssocID="{58F58297-C61A-4E79-B58D-50DDF4D63D48}" presName="Name37" presStyleLbl="parChTrans1D2" presStyleIdx="0" presStyleCnt="5"/>
      <dgm:spPr/>
      <dgm:t>
        <a:bodyPr/>
        <a:lstStyle/>
        <a:p>
          <a:endParaRPr lang="nb-NO"/>
        </a:p>
      </dgm:t>
    </dgm:pt>
    <dgm:pt modelId="{B3BEDACA-6327-4F74-BB9B-B913067E6761}" type="pres">
      <dgm:prSet presAssocID="{6F6BF171-4AB0-4A21-BC02-7E50B4F897F7}" presName="hierRoot2" presStyleCnt="0">
        <dgm:presLayoutVars>
          <dgm:hierBranch val="init"/>
        </dgm:presLayoutVars>
      </dgm:prSet>
      <dgm:spPr/>
    </dgm:pt>
    <dgm:pt modelId="{0A647027-858D-450C-860D-8C870574AFEB}" type="pres">
      <dgm:prSet presAssocID="{6F6BF171-4AB0-4A21-BC02-7E50B4F897F7}" presName="rootComposite" presStyleCnt="0"/>
      <dgm:spPr/>
    </dgm:pt>
    <dgm:pt modelId="{BEE86585-09B7-4047-AA1F-EA302821B35D}" type="pres">
      <dgm:prSet presAssocID="{6F6BF171-4AB0-4A21-BC02-7E50B4F897F7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D288F1B-A977-48F1-A5AA-B737C771817A}" type="pres">
      <dgm:prSet presAssocID="{6F6BF171-4AB0-4A21-BC02-7E50B4F897F7}" presName="rootConnector" presStyleLbl="node2" presStyleIdx="0" presStyleCnt="3"/>
      <dgm:spPr/>
      <dgm:t>
        <a:bodyPr/>
        <a:lstStyle/>
        <a:p>
          <a:endParaRPr lang="nb-NO"/>
        </a:p>
      </dgm:t>
    </dgm:pt>
    <dgm:pt modelId="{19B2025C-1423-4389-BB9C-3A2C25DD6223}" type="pres">
      <dgm:prSet presAssocID="{6F6BF171-4AB0-4A21-BC02-7E50B4F897F7}" presName="hierChild4" presStyleCnt="0"/>
      <dgm:spPr/>
    </dgm:pt>
    <dgm:pt modelId="{AFAC73C7-D051-4F69-8669-1FF8734273E7}" type="pres">
      <dgm:prSet presAssocID="{6F6BF171-4AB0-4A21-BC02-7E50B4F897F7}" presName="hierChild5" presStyleCnt="0"/>
      <dgm:spPr/>
    </dgm:pt>
    <dgm:pt modelId="{200F8DD4-1F0A-48F2-81D2-A92B8854559E}" type="pres">
      <dgm:prSet presAssocID="{0E4B321E-284B-4035-9370-70B78AEC0454}" presName="Name37" presStyleLbl="parChTrans1D2" presStyleIdx="1" presStyleCnt="5"/>
      <dgm:spPr/>
      <dgm:t>
        <a:bodyPr/>
        <a:lstStyle/>
        <a:p>
          <a:endParaRPr lang="nb-NO"/>
        </a:p>
      </dgm:t>
    </dgm:pt>
    <dgm:pt modelId="{4A9B9CC9-E988-46A1-AC99-1AF90B8BE680}" type="pres">
      <dgm:prSet presAssocID="{DA8F21AC-F1F1-4C65-B16E-F67D30F7F3F0}" presName="hierRoot2" presStyleCnt="0">
        <dgm:presLayoutVars>
          <dgm:hierBranch val="init"/>
        </dgm:presLayoutVars>
      </dgm:prSet>
      <dgm:spPr/>
    </dgm:pt>
    <dgm:pt modelId="{56BD4357-5383-4BBE-9989-5BE4346848A3}" type="pres">
      <dgm:prSet presAssocID="{DA8F21AC-F1F1-4C65-B16E-F67D30F7F3F0}" presName="rootComposite" presStyleCnt="0"/>
      <dgm:spPr/>
    </dgm:pt>
    <dgm:pt modelId="{EBED2B8B-AFE7-4169-97D1-B056E8EBC123}" type="pres">
      <dgm:prSet presAssocID="{DA8F21AC-F1F1-4C65-B16E-F67D30F7F3F0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D8E36DA-9019-4B0C-B34D-8BA65BDC7DA2}" type="pres">
      <dgm:prSet presAssocID="{DA8F21AC-F1F1-4C65-B16E-F67D30F7F3F0}" presName="rootConnector" presStyleLbl="node2" presStyleIdx="1" presStyleCnt="3"/>
      <dgm:spPr/>
      <dgm:t>
        <a:bodyPr/>
        <a:lstStyle/>
        <a:p>
          <a:endParaRPr lang="nb-NO"/>
        </a:p>
      </dgm:t>
    </dgm:pt>
    <dgm:pt modelId="{109ECDD6-6404-4165-B42E-F92894DEB78B}" type="pres">
      <dgm:prSet presAssocID="{DA8F21AC-F1F1-4C65-B16E-F67D30F7F3F0}" presName="hierChild4" presStyleCnt="0"/>
      <dgm:spPr/>
    </dgm:pt>
    <dgm:pt modelId="{44900FDD-76B0-4470-9CB4-719043A65BA4}" type="pres">
      <dgm:prSet presAssocID="{DA8F21AC-F1F1-4C65-B16E-F67D30F7F3F0}" presName="hierChild5" presStyleCnt="0"/>
      <dgm:spPr/>
    </dgm:pt>
    <dgm:pt modelId="{1833D44F-B862-441C-B636-098A66313D36}" type="pres">
      <dgm:prSet presAssocID="{63B9B031-88BE-41A2-8C36-CC18D3CD2455}" presName="Name37" presStyleLbl="parChTrans1D2" presStyleIdx="2" presStyleCnt="5"/>
      <dgm:spPr/>
      <dgm:t>
        <a:bodyPr/>
        <a:lstStyle/>
        <a:p>
          <a:endParaRPr lang="nb-NO"/>
        </a:p>
      </dgm:t>
    </dgm:pt>
    <dgm:pt modelId="{3FB170B6-2F8D-4660-A940-ACF938736CF4}" type="pres">
      <dgm:prSet presAssocID="{3DBEA6E5-D00B-4253-8576-47965AE62E7D}" presName="hierRoot2" presStyleCnt="0">
        <dgm:presLayoutVars>
          <dgm:hierBranch val="init"/>
        </dgm:presLayoutVars>
      </dgm:prSet>
      <dgm:spPr/>
    </dgm:pt>
    <dgm:pt modelId="{25035123-5C3B-47EF-A676-0FF91D953EFE}" type="pres">
      <dgm:prSet presAssocID="{3DBEA6E5-D00B-4253-8576-47965AE62E7D}" presName="rootComposite" presStyleCnt="0"/>
      <dgm:spPr/>
    </dgm:pt>
    <dgm:pt modelId="{5C532881-82D1-4AD7-AD54-F61E6DC03B09}" type="pres">
      <dgm:prSet presAssocID="{3DBEA6E5-D00B-4253-8576-47965AE62E7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6EC4D62-4D99-472B-8C82-5440B819EAB4}" type="pres">
      <dgm:prSet presAssocID="{3DBEA6E5-D00B-4253-8576-47965AE62E7D}" presName="rootConnector" presStyleLbl="node2" presStyleIdx="2" presStyleCnt="3"/>
      <dgm:spPr/>
      <dgm:t>
        <a:bodyPr/>
        <a:lstStyle/>
        <a:p>
          <a:endParaRPr lang="nb-NO"/>
        </a:p>
      </dgm:t>
    </dgm:pt>
    <dgm:pt modelId="{773B0973-BF0C-441B-81ED-7A0DCA341A53}" type="pres">
      <dgm:prSet presAssocID="{3DBEA6E5-D00B-4253-8576-47965AE62E7D}" presName="hierChild4" presStyleCnt="0"/>
      <dgm:spPr/>
    </dgm:pt>
    <dgm:pt modelId="{14D7E790-D224-42D4-815D-96A51BCF1322}" type="pres">
      <dgm:prSet presAssocID="{3DBEA6E5-D00B-4253-8576-47965AE62E7D}" presName="hierChild5" presStyleCnt="0"/>
      <dgm:spPr/>
    </dgm:pt>
    <dgm:pt modelId="{01534637-D7B1-496F-B34D-A42CCBCF482C}" type="pres">
      <dgm:prSet presAssocID="{09F3501A-6962-45ED-999D-6C596A92F621}" presName="hierChild3" presStyleCnt="0"/>
      <dgm:spPr/>
    </dgm:pt>
    <dgm:pt modelId="{9A361649-8916-44DE-83DD-458E4EC4D12B}" type="pres">
      <dgm:prSet presAssocID="{92CB5DA0-3776-4B36-B61C-1163FB7B5622}" presName="Name111" presStyleLbl="parChTrans1D2" presStyleIdx="3" presStyleCnt="5"/>
      <dgm:spPr/>
      <dgm:t>
        <a:bodyPr/>
        <a:lstStyle/>
        <a:p>
          <a:endParaRPr lang="nb-NO"/>
        </a:p>
      </dgm:t>
    </dgm:pt>
    <dgm:pt modelId="{7BCB5784-04D6-4BB0-A208-70D3EA4017DE}" type="pres">
      <dgm:prSet presAssocID="{700A4BCA-6CCA-4F36-8383-F3E723422809}" presName="hierRoot3" presStyleCnt="0">
        <dgm:presLayoutVars>
          <dgm:hierBranch val="init"/>
        </dgm:presLayoutVars>
      </dgm:prSet>
      <dgm:spPr/>
    </dgm:pt>
    <dgm:pt modelId="{EA7AF886-B627-4B44-89C6-37DC7A044044}" type="pres">
      <dgm:prSet presAssocID="{700A4BCA-6CCA-4F36-8383-F3E723422809}" presName="rootComposite3" presStyleCnt="0"/>
      <dgm:spPr/>
    </dgm:pt>
    <dgm:pt modelId="{500EA379-60AF-427C-BD4A-36236DCAA641}" type="pres">
      <dgm:prSet presAssocID="{700A4BCA-6CCA-4F36-8383-F3E723422809}" presName="rootText3" presStyleLbl="asst1" presStyleIdx="0" presStyleCnt="2" custLinFactNeighborX="-3090" custLinFactNeighborY="-1109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5D52C020-9B28-4286-8ED3-CEBE87FAB7F6}" type="pres">
      <dgm:prSet presAssocID="{700A4BCA-6CCA-4F36-8383-F3E723422809}" presName="rootConnector3" presStyleLbl="asst1" presStyleIdx="0" presStyleCnt="2"/>
      <dgm:spPr/>
      <dgm:t>
        <a:bodyPr/>
        <a:lstStyle/>
        <a:p>
          <a:endParaRPr lang="nb-NO"/>
        </a:p>
      </dgm:t>
    </dgm:pt>
    <dgm:pt modelId="{987FB253-82D0-48CF-8DA0-00FD1A0C8D48}" type="pres">
      <dgm:prSet presAssocID="{700A4BCA-6CCA-4F36-8383-F3E723422809}" presName="hierChild6" presStyleCnt="0"/>
      <dgm:spPr/>
    </dgm:pt>
    <dgm:pt modelId="{67FD394D-9494-4F15-B52A-7FCC6B4CDCCD}" type="pres">
      <dgm:prSet presAssocID="{700A4BCA-6CCA-4F36-8383-F3E723422809}" presName="hierChild7" presStyleCnt="0"/>
      <dgm:spPr/>
    </dgm:pt>
    <dgm:pt modelId="{87879DCC-80CC-4F75-81B5-9E771862019B}" type="pres">
      <dgm:prSet presAssocID="{F9EB070B-B4C2-4AD2-B723-37B05A44975A}" presName="Name111" presStyleLbl="parChTrans1D2" presStyleIdx="4" presStyleCnt="5"/>
      <dgm:spPr/>
      <dgm:t>
        <a:bodyPr/>
        <a:lstStyle/>
        <a:p>
          <a:endParaRPr lang="nb-NO"/>
        </a:p>
      </dgm:t>
    </dgm:pt>
    <dgm:pt modelId="{DB1B26A9-5DA6-4CEA-AB02-768037BEEDFE}" type="pres">
      <dgm:prSet presAssocID="{48F319E6-4F96-4B39-AABC-1766A9D1D3B7}" presName="hierRoot3" presStyleCnt="0">
        <dgm:presLayoutVars>
          <dgm:hierBranch val="init"/>
        </dgm:presLayoutVars>
      </dgm:prSet>
      <dgm:spPr/>
    </dgm:pt>
    <dgm:pt modelId="{4C0ABDEF-4EF3-4636-B8EF-1BF961148030}" type="pres">
      <dgm:prSet presAssocID="{48F319E6-4F96-4B39-AABC-1766A9D1D3B7}" presName="rootComposite3" presStyleCnt="0"/>
      <dgm:spPr/>
    </dgm:pt>
    <dgm:pt modelId="{BE79E67D-EC00-4AF0-B63A-D8E40DF5622A}" type="pres">
      <dgm:prSet presAssocID="{48F319E6-4F96-4B39-AABC-1766A9D1D3B7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4151752-90D8-4E07-96E4-AEB7BEEE60C1}" type="pres">
      <dgm:prSet presAssocID="{48F319E6-4F96-4B39-AABC-1766A9D1D3B7}" presName="rootConnector3" presStyleLbl="asst1" presStyleIdx="1" presStyleCnt="2"/>
      <dgm:spPr/>
      <dgm:t>
        <a:bodyPr/>
        <a:lstStyle/>
        <a:p>
          <a:endParaRPr lang="nb-NO"/>
        </a:p>
      </dgm:t>
    </dgm:pt>
    <dgm:pt modelId="{2DAE8D6F-C0DE-4195-87A4-79C202C55083}" type="pres">
      <dgm:prSet presAssocID="{48F319E6-4F96-4B39-AABC-1766A9D1D3B7}" presName="hierChild6" presStyleCnt="0"/>
      <dgm:spPr/>
    </dgm:pt>
    <dgm:pt modelId="{F3F08751-79C6-4327-AB41-B2E7BA26CFC4}" type="pres">
      <dgm:prSet presAssocID="{48F319E6-4F96-4B39-AABC-1766A9D1D3B7}" presName="hierChild7" presStyleCnt="0"/>
      <dgm:spPr/>
    </dgm:pt>
  </dgm:ptLst>
  <dgm:cxnLst>
    <dgm:cxn modelId="{171AE7F0-AB7D-431F-B924-71A2929F431C}" type="presOf" srcId="{0E4B321E-284B-4035-9370-70B78AEC0454}" destId="{200F8DD4-1F0A-48F2-81D2-A92B8854559E}" srcOrd="0" destOrd="0" presId="urn:microsoft.com/office/officeart/2005/8/layout/orgChart1"/>
    <dgm:cxn modelId="{AF8D8BD3-856F-45B1-9FC1-DA5444519F1D}" srcId="{09F3501A-6962-45ED-999D-6C596A92F621}" destId="{700A4BCA-6CCA-4F36-8383-F3E723422809}" srcOrd="0" destOrd="0" parTransId="{92CB5DA0-3776-4B36-B61C-1163FB7B5622}" sibTransId="{0E5EC18C-311F-42BE-BD33-7B6033C4B48A}"/>
    <dgm:cxn modelId="{5D809BB9-4FD4-47D5-8414-8EB53890FC1C}" type="presOf" srcId="{6F6BF171-4AB0-4A21-BC02-7E50B4F897F7}" destId="{0D288F1B-A977-48F1-A5AA-B737C771817A}" srcOrd="1" destOrd="0" presId="urn:microsoft.com/office/officeart/2005/8/layout/orgChart1"/>
    <dgm:cxn modelId="{2AE95581-1FB6-402E-8100-9A89D425BB64}" type="presOf" srcId="{3DBEA6E5-D00B-4253-8576-47965AE62E7D}" destId="{5C532881-82D1-4AD7-AD54-F61E6DC03B09}" srcOrd="0" destOrd="0" presId="urn:microsoft.com/office/officeart/2005/8/layout/orgChart1"/>
    <dgm:cxn modelId="{A86B0EA4-8EFE-458D-82A0-2E65C4F7AA5E}" type="presOf" srcId="{700A4BCA-6CCA-4F36-8383-F3E723422809}" destId="{5D52C020-9B28-4286-8ED3-CEBE87FAB7F6}" srcOrd="1" destOrd="0" presId="urn:microsoft.com/office/officeart/2005/8/layout/orgChart1"/>
    <dgm:cxn modelId="{A23CFD0C-A43E-4A6F-93F6-F2B0FB4C64E9}" type="presOf" srcId="{63B9B031-88BE-41A2-8C36-CC18D3CD2455}" destId="{1833D44F-B862-441C-B636-098A66313D36}" srcOrd="0" destOrd="0" presId="urn:microsoft.com/office/officeart/2005/8/layout/orgChart1"/>
    <dgm:cxn modelId="{76C932FF-7E9E-4421-9F34-6E12A22F869D}" type="presOf" srcId="{09F3501A-6962-45ED-999D-6C596A92F621}" destId="{7C533AC5-FCCE-4C2A-A03B-74F28C00893A}" srcOrd="0" destOrd="0" presId="urn:microsoft.com/office/officeart/2005/8/layout/orgChart1"/>
    <dgm:cxn modelId="{E6765BAC-A61F-4628-8C70-0C610068733B}" type="presOf" srcId="{6F6BF171-4AB0-4A21-BC02-7E50B4F897F7}" destId="{BEE86585-09B7-4047-AA1F-EA302821B35D}" srcOrd="0" destOrd="0" presId="urn:microsoft.com/office/officeart/2005/8/layout/orgChart1"/>
    <dgm:cxn modelId="{7D5CA750-ECF3-4218-8BFB-BB7D8BF30EB4}" type="presOf" srcId="{F9EB070B-B4C2-4AD2-B723-37B05A44975A}" destId="{87879DCC-80CC-4F75-81B5-9E771862019B}" srcOrd="0" destOrd="0" presId="urn:microsoft.com/office/officeart/2005/8/layout/orgChart1"/>
    <dgm:cxn modelId="{00C064C6-B37F-41E4-9E2E-E23F428BB918}" type="presOf" srcId="{48F319E6-4F96-4B39-AABC-1766A9D1D3B7}" destId="{BE79E67D-EC00-4AF0-B63A-D8E40DF5622A}" srcOrd="0" destOrd="0" presId="urn:microsoft.com/office/officeart/2005/8/layout/orgChart1"/>
    <dgm:cxn modelId="{ACDC91C6-6043-4C72-8E64-27E098DC91B1}" type="presOf" srcId="{09F3501A-6962-45ED-999D-6C596A92F621}" destId="{0A61E661-41E4-4BDE-8E16-40F8D0F3F9ED}" srcOrd="1" destOrd="0" presId="urn:microsoft.com/office/officeart/2005/8/layout/orgChart1"/>
    <dgm:cxn modelId="{03BD6839-014D-4165-BA08-B4010EA446A8}" srcId="{09F3501A-6962-45ED-999D-6C596A92F621}" destId="{6F6BF171-4AB0-4A21-BC02-7E50B4F897F7}" srcOrd="2" destOrd="0" parTransId="{58F58297-C61A-4E79-B58D-50DDF4D63D48}" sibTransId="{8279ABE6-C85D-42B8-8890-9477C7AFCA15}"/>
    <dgm:cxn modelId="{572FB557-519C-40B6-946E-133AB52F4FD2}" type="presOf" srcId="{997C0A63-00A4-4AD3-AADE-F7FB98A5F126}" destId="{E7C1B46A-6000-4FE1-927F-44C0FFBDE47D}" srcOrd="0" destOrd="0" presId="urn:microsoft.com/office/officeart/2005/8/layout/orgChart1"/>
    <dgm:cxn modelId="{8153CB2D-E2C6-4630-AD16-30CF6A5DD203}" type="presOf" srcId="{48F319E6-4F96-4B39-AABC-1766A9D1D3B7}" destId="{A4151752-90D8-4E07-96E4-AEB7BEEE60C1}" srcOrd="1" destOrd="0" presId="urn:microsoft.com/office/officeart/2005/8/layout/orgChart1"/>
    <dgm:cxn modelId="{C72EF579-3DF4-4FFA-BE66-58CFFD82C73A}" type="presOf" srcId="{58F58297-C61A-4E79-B58D-50DDF4D63D48}" destId="{13569C2B-A6DE-4ECB-B47B-E61FF93C4676}" srcOrd="0" destOrd="0" presId="urn:microsoft.com/office/officeart/2005/8/layout/orgChart1"/>
    <dgm:cxn modelId="{43453D3A-F5DD-478C-958C-3B4933BD18A2}" srcId="{09F3501A-6962-45ED-999D-6C596A92F621}" destId="{DA8F21AC-F1F1-4C65-B16E-F67D30F7F3F0}" srcOrd="3" destOrd="0" parTransId="{0E4B321E-284B-4035-9370-70B78AEC0454}" sibTransId="{927AA8EC-C137-43F6-9409-28890BF4589F}"/>
    <dgm:cxn modelId="{C27BE22A-ECE5-4341-A5DC-51C16C65D0C1}" type="presOf" srcId="{700A4BCA-6CCA-4F36-8383-F3E723422809}" destId="{500EA379-60AF-427C-BD4A-36236DCAA641}" srcOrd="0" destOrd="0" presId="urn:microsoft.com/office/officeart/2005/8/layout/orgChart1"/>
    <dgm:cxn modelId="{A223CEEA-DD9C-4FF6-B0D9-B175CB2E66FA}" srcId="{997C0A63-00A4-4AD3-AADE-F7FB98A5F126}" destId="{09F3501A-6962-45ED-999D-6C596A92F621}" srcOrd="0" destOrd="0" parTransId="{6ECBD3AB-0CF6-47A0-97FC-504DDCC5ECF4}" sibTransId="{7D2AEBBB-9BAC-4833-BD4F-26150316571D}"/>
    <dgm:cxn modelId="{EC3AFC3A-2C98-4F52-9EE8-CD1A194FEC4C}" type="presOf" srcId="{3DBEA6E5-D00B-4253-8576-47965AE62E7D}" destId="{E6EC4D62-4D99-472B-8C82-5440B819EAB4}" srcOrd="1" destOrd="0" presId="urn:microsoft.com/office/officeart/2005/8/layout/orgChart1"/>
    <dgm:cxn modelId="{E6D9A996-4F84-4AFE-9225-902E0FEF30F9}" srcId="{09F3501A-6962-45ED-999D-6C596A92F621}" destId="{3DBEA6E5-D00B-4253-8576-47965AE62E7D}" srcOrd="4" destOrd="0" parTransId="{63B9B031-88BE-41A2-8C36-CC18D3CD2455}" sibTransId="{45A31C7B-2A63-48E4-8A53-C0D217A4CA46}"/>
    <dgm:cxn modelId="{9272B8E2-308F-48E6-8B1C-DC2997A2E42D}" type="presOf" srcId="{92CB5DA0-3776-4B36-B61C-1163FB7B5622}" destId="{9A361649-8916-44DE-83DD-458E4EC4D12B}" srcOrd="0" destOrd="0" presId="urn:microsoft.com/office/officeart/2005/8/layout/orgChart1"/>
    <dgm:cxn modelId="{9D57B926-5F6A-4948-AA3B-BBDAC2DE8CF0}" srcId="{09F3501A-6962-45ED-999D-6C596A92F621}" destId="{48F319E6-4F96-4B39-AABC-1766A9D1D3B7}" srcOrd="1" destOrd="0" parTransId="{F9EB070B-B4C2-4AD2-B723-37B05A44975A}" sibTransId="{3B33F432-21AB-4288-A455-35B8291448C9}"/>
    <dgm:cxn modelId="{2BC49248-3C35-4C46-81E4-145D84CCBC35}" type="presOf" srcId="{DA8F21AC-F1F1-4C65-B16E-F67D30F7F3F0}" destId="{EBED2B8B-AFE7-4169-97D1-B056E8EBC123}" srcOrd="0" destOrd="0" presId="urn:microsoft.com/office/officeart/2005/8/layout/orgChart1"/>
    <dgm:cxn modelId="{0FEB82A7-3C7A-45F6-96DF-82B7BD7C15AD}" type="presOf" srcId="{DA8F21AC-F1F1-4C65-B16E-F67D30F7F3F0}" destId="{BD8E36DA-9019-4B0C-B34D-8BA65BDC7DA2}" srcOrd="1" destOrd="0" presId="urn:microsoft.com/office/officeart/2005/8/layout/orgChart1"/>
    <dgm:cxn modelId="{2ABC3062-BB22-482C-AB25-92E7B9E617B1}" type="presParOf" srcId="{E7C1B46A-6000-4FE1-927F-44C0FFBDE47D}" destId="{A56DBAD2-0467-43A4-9ADA-F36462F8AB86}" srcOrd="0" destOrd="0" presId="urn:microsoft.com/office/officeart/2005/8/layout/orgChart1"/>
    <dgm:cxn modelId="{EA71BBD1-BD26-4230-BA24-D87941E59909}" type="presParOf" srcId="{A56DBAD2-0467-43A4-9ADA-F36462F8AB86}" destId="{566AF94B-80A5-4500-9BED-436023233076}" srcOrd="0" destOrd="0" presId="urn:microsoft.com/office/officeart/2005/8/layout/orgChart1"/>
    <dgm:cxn modelId="{9BDCD0FD-0511-4582-86DD-92197529093F}" type="presParOf" srcId="{566AF94B-80A5-4500-9BED-436023233076}" destId="{7C533AC5-FCCE-4C2A-A03B-74F28C00893A}" srcOrd="0" destOrd="0" presId="urn:microsoft.com/office/officeart/2005/8/layout/orgChart1"/>
    <dgm:cxn modelId="{FF9D561F-A281-46F1-BA79-C3B8E85CB1FF}" type="presParOf" srcId="{566AF94B-80A5-4500-9BED-436023233076}" destId="{0A61E661-41E4-4BDE-8E16-40F8D0F3F9ED}" srcOrd="1" destOrd="0" presId="urn:microsoft.com/office/officeart/2005/8/layout/orgChart1"/>
    <dgm:cxn modelId="{ED5266C4-F281-4850-B6CC-72893F423915}" type="presParOf" srcId="{A56DBAD2-0467-43A4-9ADA-F36462F8AB86}" destId="{3B9BA8BF-7E1B-4960-9B70-9863295633C7}" srcOrd="1" destOrd="0" presId="urn:microsoft.com/office/officeart/2005/8/layout/orgChart1"/>
    <dgm:cxn modelId="{8CF68FC1-655F-46E4-8EF3-F2B40C7694F1}" type="presParOf" srcId="{3B9BA8BF-7E1B-4960-9B70-9863295633C7}" destId="{13569C2B-A6DE-4ECB-B47B-E61FF93C4676}" srcOrd="0" destOrd="0" presId="urn:microsoft.com/office/officeart/2005/8/layout/orgChart1"/>
    <dgm:cxn modelId="{0AA31E7D-A5DA-4A5C-B3BB-32D5F9B1B506}" type="presParOf" srcId="{3B9BA8BF-7E1B-4960-9B70-9863295633C7}" destId="{B3BEDACA-6327-4F74-BB9B-B913067E6761}" srcOrd="1" destOrd="0" presId="urn:microsoft.com/office/officeart/2005/8/layout/orgChart1"/>
    <dgm:cxn modelId="{4F0AA62B-FDD3-4DB0-893D-ACBFDCBC66B0}" type="presParOf" srcId="{B3BEDACA-6327-4F74-BB9B-B913067E6761}" destId="{0A647027-858D-450C-860D-8C870574AFEB}" srcOrd="0" destOrd="0" presId="urn:microsoft.com/office/officeart/2005/8/layout/orgChart1"/>
    <dgm:cxn modelId="{F7E0C525-FD13-48D5-A9FB-BD7084D338F2}" type="presParOf" srcId="{0A647027-858D-450C-860D-8C870574AFEB}" destId="{BEE86585-09B7-4047-AA1F-EA302821B35D}" srcOrd="0" destOrd="0" presId="urn:microsoft.com/office/officeart/2005/8/layout/orgChart1"/>
    <dgm:cxn modelId="{58F817BA-398F-4955-8134-460F936FEE80}" type="presParOf" srcId="{0A647027-858D-450C-860D-8C870574AFEB}" destId="{0D288F1B-A977-48F1-A5AA-B737C771817A}" srcOrd="1" destOrd="0" presId="urn:microsoft.com/office/officeart/2005/8/layout/orgChart1"/>
    <dgm:cxn modelId="{C5111D06-BEF0-4E89-B32B-8024376CEDB9}" type="presParOf" srcId="{B3BEDACA-6327-4F74-BB9B-B913067E6761}" destId="{19B2025C-1423-4389-BB9C-3A2C25DD6223}" srcOrd="1" destOrd="0" presId="urn:microsoft.com/office/officeart/2005/8/layout/orgChart1"/>
    <dgm:cxn modelId="{35371A1E-678A-430D-B65A-DAA274DB143E}" type="presParOf" srcId="{B3BEDACA-6327-4F74-BB9B-B913067E6761}" destId="{AFAC73C7-D051-4F69-8669-1FF8734273E7}" srcOrd="2" destOrd="0" presId="urn:microsoft.com/office/officeart/2005/8/layout/orgChart1"/>
    <dgm:cxn modelId="{9840C8EB-4124-4F3E-A1BB-157D9C8EED9A}" type="presParOf" srcId="{3B9BA8BF-7E1B-4960-9B70-9863295633C7}" destId="{200F8DD4-1F0A-48F2-81D2-A92B8854559E}" srcOrd="2" destOrd="0" presId="urn:microsoft.com/office/officeart/2005/8/layout/orgChart1"/>
    <dgm:cxn modelId="{1E0B02F1-22D0-44F6-BAC0-C7E1FC1C1179}" type="presParOf" srcId="{3B9BA8BF-7E1B-4960-9B70-9863295633C7}" destId="{4A9B9CC9-E988-46A1-AC99-1AF90B8BE680}" srcOrd="3" destOrd="0" presId="urn:microsoft.com/office/officeart/2005/8/layout/orgChart1"/>
    <dgm:cxn modelId="{2F4E6E49-1D4A-446B-A577-BDDB52CAEE8B}" type="presParOf" srcId="{4A9B9CC9-E988-46A1-AC99-1AF90B8BE680}" destId="{56BD4357-5383-4BBE-9989-5BE4346848A3}" srcOrd="0" destOrd="0" presId="urn:microsoft.com/office/officeart/2005/8/layout/orgChart1"/>
    <dgm:cxn modelId="{F7F87439-D018-4CCA-8BEB-DED898775629}" type="presParOf" srcId="{56BD4357-5383-4BBE-9989-5BE4346848A3}" destId="{EBED2B8B-AFE7-4169-97D1-B056E8EBC123}" srcOrd="0" destOrd="0" presId="urn:microsoft.com/office/officeart/2005/8/layout/orgChart1"/>
    <dgm:cxn modelId="{F950978F-2A5A-443E-9D1A-7F53194DB643}" type="presParOf" srcId="{56BD4357-5383-4BBE-9989-5BE4346848A3}" destId="{BD8E36DA-9019-4B0C-B34D-8BA65BDC7DA2}" srcOrd="1" destOrd="0" presId="urn:microsoft.com/office/officeart/2005/8/layout/orgChart1"/>
    <dgm:cxn modelId="{BB05940E-FBC0-4890-ABCB-838140B46ADE}" type="presParOf" srcId="{4A9B9CC9-E988-46A1-AC99-1AF90B8BE680}" destId="{109ECDD6-6404-4165-B42E-F92894DEB78B}" srcOrd="1" destOrd="0" presId="urn:microsoft.com/office/officeart/2005/8/layout/orgChart1"/>
    <dgm:cxn modelId="{BA1132BB-86D5-43C9-8A59-753AE59F7B15}" type="presParOf" srcId="{4A9B9CC9-E988-46A1-AC99-1AF90B8BE680}" destId="{44900FDD-76B0-4470-9CB4-719043A65BA4}" srcOrd="2" destOrd="0" presId="urn:microsoft.com/office/officeart/2005/8/layout/orgChart1"/>
    <dgm:cxn modelId="{2D302EAF-F7DB-41D3-B0C3-DA9235EFD9EF}" type="presParOf" srcId="{3B9BA8BF-7E1B-4960-9B70-9863295633C7}" destId="{1833D44F-B862-441C-B636-098A66313D36}" srcOrd="4" destOrd="0" presId="urn:microsoft.com/office/officeart/2005/8/layout/orgChart1"/>
    <dgm:cxn modelId="{04178961-8059-41AE-9C8C-A386D2288973}" type="presParOf" srcId="{3B9BA8BF-7E1B-4960-9B70-9863295633C7}" destId="{3FB170B6-2F8D-4660-A940-ACF938736CF4}" srcOrd="5" destOrd="0" presId="urn:microsoft.com/office/officeart/2005/8/layout/orgChart1"/>
    <dgm:cxn modelId="{8CF69854-A900-4296-AEB3-F6B903B1E5EA}" type="presParOf" srcId="{3FB170B6-2F8D-4660-A940-ACF938736CF4}" destId="{25035123-5C3B-47EF-A676-0FF91D953EFE}" srcOrd="0" destOrd="0" presId="urn:microsoft.com/office/officeart/2005/8/layout/orgChart1"/>
    <dgm:cxn modelId="{BFCBF49D-53B1-4D71-A050-F0460E9012CF}" type="presParOf" srcId="{25035123-5C3B-47EF-A676-0FF91D953EFE}" destId="{5C532881-82D1-4AD7-AD54-F61E6DC03B09}" srcOrd="0" destOrd="0" presId="urn:microsoft.com/office/officeart/2005/8/layout/orgChart1"/>
    <dgm:cxn modelId="{02065339-5008-4AE1-90CE-735D9E4C434B}" type="presParOf" srcId="{25035123-5C3B-47EF-A676-0FF91D953EFE}" destId="{E6EC4D62-4D99-472B-8C82-5440B819EAB4}" srcOrd="1" destOrd="0" presId="urn:microsoft.com/office/officeart/2005/8/layout/orgChart1"/>
    <dgm:cxn modelId="{C5898063-8B2C-4205-9754-C9E5FB2B1B50}" type="presParOf" srcId="{3FB170B6-2F8D-4660-A940-ACF938736CF4}" destId="{773B0973-BF0C-441B-81ED-7A0DCA341A53}" srcOrd="1" destOrd="0" presId="urn:microsoft.com/office/officeart/2005/8/layout/orgChart1"/>
    <dgm:cxn modelId="{2EF12036-945F-4523-9BE0-6D13622644CD}" type="presParOf" srcId="{3FB170B6-2F8D-4660-A940-ACF938736CF4}" destId="{14D7E790-D224-42D4-815D-96A51BCF1322}" srcOrd="2" destOrd="0" presId="urn:microsoft.com/office/officeart/2005/8/layout/orgChart1"/>
    <dgm:cxn modelId="{222488B2-D8AD-402F-B72F-ABFF44AE6B7D}" type="presParOf" srcId="{A56DBAD2-0467-43A4-9ADA-F36462F8AB86}" destId="{01534637-D7B1-496F-B34D-A42CCBCF482C}" srcOrd="2" destOrd="0" presId="urn:microsoft.com/office/officeart/2005/8/layout/orgChart1"/>
    <dgm:cxn modelId="{56EBE978-79AD-4D67-8BB5-E4B0D7518182}" type="presParOf" srcId="{01534637-D7B1-496F-B34D-A42CCBCF482C}" destId="{9A361649-8916-44DE-83DD-458E4EC4D12B}" srcOrd="0" destOrd="0" presId="urn:microsoft.com/office/officeart/2005/8/layout/orgChart1"/>
    <dgm:cxn modelId="{3CCE1809-8C4B-4252-8AF6-FB146E0AEB06}" type="presParOf" srcId="{01534637-D7B1-496F-B34D-A42CCBCF482C}" destId="{7BCB5784-04D6-4BB0-A208-70D3EA4017DE}" srcOrd="1" destOrd="0" presId="urn:microsoft.com/office/officeart/2005/8/layout/orgChart1"/>
    <dgm:cxn modelId="{59B65FB5-9B81-460F-95EC-BCF0440DFF4A}" type="presParOf" srcId="{7BCB5784-04D6-4BB0-A208-70D3EA4017DE}" destId="{EA7AF886-B627-4B44-89C6-37DC7A044044}" srcOrd="0" destOrd="0" presId="urn:microsoft.com/office/officeart/2005/8/layout/orgChart1"/>
    <dgm:cxn modelId="{B1FBAA6C-7BFC-4FE3-94D2-BA9B7E900EAF}" type="presParOf" srcId="{EA7AF886-B627-4B44-89C6-37DC7A044044}" destId="{500EA379-60AF-427C-BD4A-36236DCAA641}" srcOrd="0" destOrd="0" presId="urn:microsoft.com/office/officeart/2005/8/layout/orgChart1"/>
    <dgm:cxn modelId="{A49B6DA5-C254-4922-9778-ED3AEAAA93AD}" type="presParOf" srcId="{EA7AF886-B627-4B44-89C6-37DC7A044044}" destId="{5D52C020-9B28-4286-8ED3-CEBE87FAB7F6}" srcOrd="1" destOrd="0" presId="urn:microsoft.com/office/officeart/2005/8/layout/orgChart1"/>
    <dgm:cxn modelId="{7208B450-DD2B-4F95-885E-3A8A266151C5}" type="presParOf" srcId="{7BCB5784-04D6-4BB0-A208-70D3EA4017DE}" destId="{987FB253-82D0-48CF-8DA0-00FD1A0C8D48}" srcOrd="1" destOrd="0" presId="urn:microsoft.com/office/officeart/2005/8/layout/orgChart1"/>
    <dgm:cxn modelId="{3CE2A4AE-22DF-4E13-AA12-8E66EC93BC7B}" type="presParOf" srcId="{7BCB5784-04D6-4BB0-A208-70D3EA4017DE}" destId="{67FD394D-9494-4F15-B52A-7FCC6B4CDCCD}" srcOrd="2" destOrd="0" presId="urn:microsoft.com/office/officeart/2005/8/layout/orgChart1"/>
    <dgm:cxn modelId="{B9340827-F453-40BB-B741-734B83635514}" type="presParOf" srcId="{01534637-D7B1-496F-B34D-A42CCBCF482C}" destId="{87879DCC-80CC-4F75-81B5-9E771862019B}" srcOrd="2" destOrd="0" presId="urn:microsoft.com/office/officeart/2005/8/layout/orgChart1"/>
    <dgm:cxn modelId="{D74E5969-861C-4432-9464-54AEF9EB4BA6}" type="presParOf" srcId="{01534637-D7B1-496F-B34D-A42CCBCF482C}" destId="{DB1B26A9-5DA6-4CEA-AB02-768037BEEDFE}" srcOrd="3" destOrd="0" presId="urn:microsoft.com/office/officeart/2005/8/layout/orgChart1"/>
    <dgm:cxn modelId="{E213FBAD-0630-469F-90DF-11B33C96AC5C}" type="presParOf" srcId="{DB1B26A9-5DA6-4CEA-AB02-768037BEEDFE}" destId="{4C0ABDEF-4EF3-4636-B8EF-1BF961148030}" srcOrd="0" destOrd="0" presId="urn:microsoft.com/office/officeart/2005/8/layout/orgChart1"/>
    <dgm:cxn modelId="{640F59C4-5FD9-4026-B684-544296335AA1}" type="presParOf" srcId="{4C0ABDEF-4EF3-4636-B8EF-1BF961148030}" destId="{BE79E67D-EC00-4AF0-B63A-D8E40DF5622A}" srcOrd="0" destOrd="0" presId="urn:microsoft.com/office/officeart/2005/8/layout/orgChart1"/>
    <dgm:cxn modelId="{3B4C6DC2-A980-499E-9A77-C692A07EE485}" type="presParOf" srcId="{4C0ABDEF-4EF3-4636-B8EF-1BF961148030}" destId="{A4151752-90D8-4E07-96E4-AEB7BEEE60C1}" srcOrd="1" destOrd="0" presId="urn:microsoft.com/office/officeart/2005/8/layout/orgChart1"/>
    <dgm:cxn modelId="{5703310B-AC5F-4AC4-88FE-0FABFA6ED016}" type="presParOf" srcId="{DB1B26A9-5DA6-4CEA-AB02-768037BEEDFE}" destId="{2DAE8D6F-C0DE-4195-87A4-79C202C55083}" srcOrd="1" destOrd="0" presId="urn:microsoft.com/office/officeart/2005/8/layout/orgChart1"/>
    <dgm:cxn modelId="{C29CC46A-909C-453C-9409-D241B04E50CE}" type="presParOf" srcId="{DB1B26A9-5DA6-4CEA-AB02-768037BEEDFE}" destId="{F3F08751-79C6-4327-AB41-B2E7BA26CFC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79DCC-80CC-4F75-81B5-9E771862019B}">
      <dsp:nvSpPr>
        <dsp:cNvPr id="0" name=""/>
        <dsp:cNvSpPr/>
      </dsp:nvSpPr>
      <dsp:spPr>
        <a:xfrm>
          <a:off x="3541713" y="1070419"/>
          <a:ext cx="217444" cy="952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2613"/>
              </a:lnTo>
              <a:lnTo>
                <a:pt x="217444" y="952613"/>
              </a:lnTo>
            </a:path>
          </a:pathLst>
        </a:custGeom>
        <a:noFill/>
        <a:ln w="100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361649-8916-44DE-83DD-458E4EC4D12B}">
      <dsp:nvSpPr>
        <dsp:cNvPr id="0" name=""/>
        <dsp:cNvSpPr/>
      </dsp:nvSpPr>
      <dsp:spPr>
        <a:xfrm>
          <a:off x="3260277" y="1070419"/>
          <a:ext cx="281435" cy="941130"/>
        </a:xfrm>
        <a:custGeom>
          <a:avLst/>
          <a:gdLst/>
          <a:ahLst/>
          <a:cxnLst/>
          <a:rect l="0" t="0" r="0" b="0"/>
          <a:pathLst>
            <a:path>
              <a:moveTo>
                <a:pt x="281435" y="0"/>
              </a:moveTo>
              <a:lnTo>
                <a:pt x="281435" y="941130"/>
              </a:lnTo>
              <a:lnTo>
                <a:pt x="0" y="941130"/>
              </a:lnTo>
            </a:path>
          </a:pathLst>
        </a:custGeom>
        <a:noFill/>
        <a:ln w="100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33D44F-B862-441C-B636-098A66313D36}">
      <dsp:nvSpPr>
        <dsp:cNvPr id="0" name=""/>
        <dsp:cNvSpPr/>
      </dsp:nvSpPr>
      <dsp:spPr>
        <a:xfrm>
          <a:off x="3541713" y="1070419"/>
          <a:ext cx="2505787" cy="1905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7782"/>
              </a:lnTo>
              <a:lnTo>
                <a:pt x="2505787" y="1687782"/>
              </a:lnTo>
              <a:lnTo>
                <a:pt x="2505787" y="1905227"/>
              </a:lnTo>
            </a:path>
          </a:pathLst>
        </a:custGeom>
        <a:noFill/>
        <a:ln w="100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0F8DD4-1F0A-48F2-81D2-A92B8854559E}">
      <dsp:nvSpPr>
        <dsp:cNvPr id="0" name=""/>
        <dsp:cNvSpPr/>
      </dsp:nvSpPr>
      <dsp:spPr>
        <a:xfrm>
          <a:off x="3495993" y="1070419"/>
          <a:ext cx="91440" cy="19052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05227"/>
              </a:lnTo>
            </a:path>
          </a:pathLst>
        </a:custGeom>
        <a:noFill/>
        <a:ln w="100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569C2B-A6DE-4ECB-B47B-E61FF93C4676}">
      <dsp:nvSpPr>
        <dsp:cNvPr id="0" name=""/>
        <dsp:cNvSpPr/>
      </dsp:nvSpPr>
      <dsp:spPr>
        <a:xfrm>
          <a:off x="1035925" y="1070419"/>
          <a:ext cx="2505787" cy="1905227"/>
        </a:xfrm>
        <a:custGeom>
          <a:avLst/>
          <a:gdLst/>
          <a:ahLst/>
          <a:cxnLst/>
          <a:rect l="0" t="0" r="0" b="0"/>
          <a:pathLst>
            <a:path>
              <a:moveTo>
                <a:pt x="2505787" y="0"/>
              </a:moveTo>
              <a:lnTo>
                <a:pt x="2505787" y="1687782"/>
              </a:lnTo>
              <a:lnTo>
                <a:pt x="0" y="1687782"/>
              </a:lnTo>
              <a:lnTo>
                <a:pt x="0" y="1905227"/>
              </a:lnTo>
            </a:path>
          </a:pathLst>
        </a:custGeom>
        <a:noFill/>
        <a:ln w="100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533AC5-FCCE-4C2A-A03B-74F28C00893A}">
      <dsp:nvSpPr>
        <dsp:cNvPr id="0" name=""/>
        <dsp:cNvSpPr/>
      </dsp:nvSpPr>
      <dsp:spPr>
        <a:xfrm>
          <a:off x="2506263" y="34969"/>
          <a:ext cx="2070899" cy="1035449"/>
        </a:xfrm>
        <a:prstGeom prst="rect">
          <a:avLst/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DNT</a:t>
          </a:r>
        </a:p>
      </dsp:txBody>
      <dsp:txXfrm>
        <a:off x="2506263" y="34969"/>
        <a:ext cx="2070899" cy="1035449"/>
      </dsp:txXfrm>
    </dsp:sp>
    <dsp:sp modelId="{BEE86585-09B7-4047-AA1F-EA302821B35D}">
      <dsp:nvSpPr>
        <dsp:cNvPr id="0" name=""/>
        <dsp:cNvSpPr/>
      </dsp:nvSpPr>
      <dsp:spPr>
        <a:xfrm>
          <a:off x="475" y="2975646"/>
          <a:ext cx="2070899" cy="1035449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err="1"/>
            <a:t>Hovslagere</a:t>
          </a:r>
          <a:r>
            <a:rPr lang="en-US" sz="800" kern="1200" dirty="0"/>
            <a:t>/</a:t>
          </a:r>
          <a:r>
            <a:rPr lang="en-US" sz="800" kern="1200" dirty="0" err="1"/>
            <a:t>veiledere</a:t>
          </a:r>
          <a:r>
            <a:rPr lang="en-US" sz="800" kern="1200" dirty="0"/>
            <a:t>: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Odd </a:t>
          </a:r>
          <a:r>
            <a:rPr lang="en-US" sz="800" kern="1200" dirty="0" err="1"/>
            <a:t>Mæland</a:t>
          </a: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err="1"/>
            <a:t>Stian</a:t>
          </a:r>
          <a:r>
            <a:rPr lang="en-US" sz="800" kern="1200" dirty="0"/>
            <a:t> </a:t>
          </a:r>
          <a:r>
            <a:rPr lang="en-US" sz="800" kern="1200" dirty="0" err="1"/>
            <a:t>Eilefsen</a:t>
          </a:r>
          <a:r>
            <a:rPr lang="en-US" sz="800" kern="1200" dirty="0"/>
            <a:t>/</a:t>
          </a:r>
          <a:r>
            <a:rPr lang="en-US" sz="800" kern="1200" dirty="0" err="1"/>
            <a:t>Terje</a:t>
          </a:r>
          <a:r>
            <a:rPr lang="en-US" sz="800" kern="1200" dirty="0"/>
            <a:t> </a:t>
          </a:r>
          <a:r>
            <a:rPr lang="en-US" sz="800" kern="1200" dirty="0" err="1"/>
            <a:t>Fossheim</a:t>
          </a: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Ove Kenneth </a:t>
          </a:r>
          <a:r>
            <a:rPr lang="en-US" sz="800" kern="1200" dirty="0" err="1"/>
            <a:t>Karlsen</a:t>
          </a: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Kenneth </a:t>
          </a:r>
          <a:r>
            <a:rPr lang="en-US" sz="800" kern="1200" dirty="0" err="1"/>
            <a:t>Handeland</a:t>
          </a: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Frank </a:t>
          </a:r>
          <a:r>
            <a:rPr lang="en-US" sz="800" kern="1200" dirty="0" err="1"/>
            <a:t>Våland</a:t>
          </a:r>
          <a:r>
            <a:rPr lang="en-US" sz="800" kern="1200" dirty="0"/>
            <a:t>/Anja </a:t>
          </a:r>
          <a:r>
            <a:rPr lang="en-US" sz="800" kern="1200" dirty="0" err="1"/>
            <a:t>Rosland</a:t>
          </a: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Gunnar </a:t>
          </a:r>
          <a:r>
            <a:rPr lang="en-US" sz="800" kern="1200" dirty="0" err="1"/>
            <a:t>Mehla</a:t>
          </a: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475" y="2975646"/>
        <a:ext cx="2070899" cy="1035449"/>
      </dsp:txXfrm>
    </dsp:sp>
    <dsp:sp modelId="{EBED2B8B-AFE7-4169-97D1-B056E8EBC123}">
      <dsp:nvSpPr>
        <dsp:cNvPr id="0" name=""/>
        <dsp:cNvSpPr/>
      </dsp:nvSpPr>
      <dsp:spPr>
        <a:xfrm>
          <a:off x="2506263" y="2975646"/>
          <a:ext cx="2070899" cy="1035449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>
              <a:solidFill>
                <a:schemeClr val="tx1"/>
              </a:solidFill>
            </a:rPr>
            <a:t>Ragnhild</a:t>
          </a:r>
          <a:r>
            <a:rPr lang="en-US" sz="1200" kern="1200" dirty="0">
              <a:solidFill>
                <a:schemeClr val="tx1"/>
              </a:solidFill>
            </a:rPr>
            <a:t> </a:t>
          </a:r>
          <a:r>
            <a:rPr lang="en-US" sz="1200" kern="1200" dirty="0" err="1">
              <a:solidFill>
                <a:schemeClr val="tx1"/>
              </a:solidFill>
            </a:rPr>
            <a:t>Tjaum</a:t>
          </a:r>
          <a:endParaRPr lang="en-US" sz="1200" kern="1200" dirty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Rune Grasdal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>
              <a:solidFill>
                <a:schemeClr val="tx1"/>
              </a:solidFill>
            </a:rPr>
            <a:t>Terje</a:t>
          </a:r>
          <a:r>
            <a:rPr lang="en-US" sz="1200" kern="1200" dirty="0">
              <a:solidFill>
                <a:schemeClr val="tx1"/>
              </a:solidFill>
            </a:rPr>
            <a:t> </a:t>
          </a:r>
          <a:r>
            <a:rPr lang="en-US" sz="1200" kern="1200" dirty="0" err="1">
              <a:solidFill>
                <a:schemeClr val="tx1"/>
              </a:solidFill>
            </a:rPr>
            <a:t>Aareskjold</a:t>
          </a:r>
          <a:endParaRPr lang="en-US" sz="1200" kern="1200" dirty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Anja </a:t>
          </a:r>
          <a:r>
            <a:rPr lang="en-US" sz="1200" kern="1200" dirty="0" err="1">
              <a:solidFill>
                <a:schemeClr val="tx1"/>
              </a:solidFill>
            </a:rPr>
            <a:t>Rosland</a:t>
          </a:r>
          <a:endParaRPr lang="en-US" sz="1200" kern="1200" dirty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Lisa Kristin </a:t>
          </a:r>
          <a:r>
            <a:rPr lang="en-US" sz="1200" kern="1200" dirty="0" err="1">
              <a:solidFill>
                <a:schemeClr val="tx1"/>
              </a:solidFill>
            </a:rPr>
            <a:t>Johannessen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506263" y="2975646"/>
        <a:ext cx="2070899" cy="1035449"/>
      </dsp:txXfrm>
    </dsp:sp>
    <dsp:sp modelId="{5C532881-82D1-4AD7-AD54-F61E6DC03B09}">
      <dsp:nvSpPr>
        <dsp:cNvPr id="0" name=""/>
        <dsp:cNvSpPr/>
      </dsp:nvSpPr>
      <dsp:spPr>
        <a:xfrm>
          <a:off x="5012051" y="2975646"/>
          <a:ext cx="2070899" cy="1035449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Dyrleger</a:t>
          </a:r>
          <a:r>
            <a:rPr lang="en-US" sz="1200" kern="1200" dirty="0"/>
            <a:t>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Dag </a:t>
          </a:r>
          <a:r>
            <a:rPr lang="en-US" sz="1200" kern="1200" dirty="0" err="1"/>
            <a:t>Vatne</a:t>
          </a:r>
          <a:endParaRPr lang="en-US" sz="120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Carlo </a:t>
          </a:r>
          <a:r>
            <a:rPr lang="en-US" sz="1200" kern="1200" dirty="0" err="1"/>
            <a:t>Barnini</a:t>
          </a:r>
          <a:endParaRPr lang="en-US" sz="120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Forekspert</a:t>
          </a:r>
          <a:r>
            <a:rPr lang="en-US" sz="1200" kern="1200" dirty="0"/>
            <a:t>: </a:t>
          </a:r>
          <a:r>
            <a:rPr lang="en-US" sz="1200" kern="1200" dirty="0" err="1"/>
            <a:t>Trygve</a:t>
          </a:r>
          <a:r>
            <a:rPr lang="en-US" sz="1200" kern="1200" dirty="0"/>
            <a:t> </a:t>
          </a:r>
          <a:r>
            <a:rPr lang="en-US" sz="1200" kern="1200" dirty="0" err="1"/>
            <a:t>Bjørge</a:t>
          </a:r>
          <a:endParaRPr lang="en-US" sz="120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5012051" y="2975646"/>
        <a:ext cx="2070899" cy="1035449"/>
      </dsp:txXfrm>
    </dsp:sp>
    <dsp:sp modelId="{500EA379-60AF-427C-BD4A-36236DCAA641}">
      <dsp:nvSpPr>
        <dsp:cNvPr id="0" name=""/>
        <dsp:cNvSpPr/>
      </dsp:nvSpPr>
      <dsp:spPr>
        <a:xfrm>
          <a:off x="1189378" y="1493825"/>
          <a:ext cx="2070899" cy="10354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/>
          </a:r>
          <a:br>
            <a:rPr lang="en-US" sz="2000" kern="1200" dirty="0"/>
          </a:br>
          <a:r>
            <a:rPr lang="en-US" sz="1400" kern="1200" dirty="0">
              <a:solidFill>
                <a:schemeClr val="tx1"/>
              </a:solidFill>
            </a:rPr>
            <a:t>Knut Olav Dahl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1189378" y="1493825"/>
        <a:ext cx="2070899" cy="1035449"/>
      </dsp:txXfrm>
    </dsp:sp>
    <dsp:sp modelId="{BE79E67D-EC00-4AF0-B63A-D8E40DF5622A}">
      <dsp:nvSpPr>
        <dsp:cNvPr id="0" name=""/>
        <dsp:cNvSpPr/>
      </dsp:nvSpPr>
      <dsp:spPr>
        <a:xfrm>
          <a:off x="3759157" y="1505308"/>
          <a:ext cx="2070899" cy="10354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chemeClr val="tx1"/>
              </a:solidFill>
            </a:rPr>
            <a:t>Gunnar </a:t>
          </a:r>
          <a:r>
            <a:rPr lang="en-US" sz="1400" kern="1200" dirty="0" err="1">
              <a:solidFill>
                <a:schemeClr val="tx1"/>
              </a:solidFill>
            </a:rPr>
            <a:t>Gjerstad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3759157" y="1505308"/>
        <a:ext cx="2070899" cy="10354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DB960-2B76-49A4-B4DC-4E752D1B98C4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0730A-D9D0-4B64-B15A-CC5DED5201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873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97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4038599"/>
            <a:ext cx="9144000" cy="1930879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4111751"/>
            <a:ext cx="1371600" cy="177695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accent4">
                  <a:lumMod val="20000"/>
                  <a:lumOff val="80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371600" y="4111751"/>
            <a:ext cx="7772400" cy="1776953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71600" y="4191000"/>
            <a:ext cx="7467600" cy="1066800"/>
          </a:xfrm>
        </p:spPr>
        <p:txBody>
          <a:bodyPr anchor="b">
            <a:normAutofit/>
          </a:bodyPr>
          <a:lstStyle>
            <a:lvl1pPr>
              <a:defRPr sz="4400" cap="none" baseline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5257800"/>
            <a:ext cx="7467600" cy="609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233160"/>
            <a:ext cx="1752600" cy="32004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200399" y="6233160"/>
            <a:ext cx="4752393" cy="320040"/>
          </a:xfrm>
          <a:prstGeom prst="rect">
            <a:avLst/>
          </a:prstGeom>
        </p:spPr>
        <p:txBody>
          <a:bodyPr anchor="b" anchorCtr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6233160"/>
            <a:ext cx="838200" cy="320040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762000" y="1600200"/>
            <a:ext cx="8004048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620000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371600" cy="9906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accent4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tx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 anchor="ctr" anchorCtr="0"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7620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768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7620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768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762000" y="1752600"/>
            <a:ext cx="3886200" cy="640080"/>
          </a:xfrm>
          <a:solidFill>
            <a:schemeClr val="accent3"/>
          </a:solidFill>
        </p:spPr>
        <p:txBody>
          <a:bodyPr rtlCol="0" anchor="ctr"/>
          <a:lstStyle>
            <a:lvl1pPr marL="0" indent="0">
              <a:buFontTx/>
              <a:buNone/>
              <a:defRPr sz="2000" b="0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76800" y="1752600"/>
            <a:ext cx="3886200" cy="640080"/>
          </a:xfrm>
          <a:solidFill>
            <a:schemeClr val="accent3"/>
          </a:solidFill>
        </p:spPr>
        <p:txBody>
          <a:bodyPr rtlCol="0" anchor="ctr"/>
          <a:lstStyle>
            <a:lvl1pPr marL="0" indent="0">
              <a:buFontTx/>
              <a:buNone/>
              <a:defRPr sz="2000" b="0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62000" y="1600200"/>
            <a:ext cx="1600200" cy="4495800"/>
          </a:xfrm>
          <a:solidFill>
            <a:schemeClr val="accent3"/>
          </a:solidFill>
          <a:ln w="50800" cap="sq" cmpd="dbl" algn="ctr">
            <a:noFill/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438400" y="1600200"/>
            <a:ext cx="6324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5486400"/>
            <a:ext cx="7543800" cy="685800"/>
          </a:xfrm>
        </p:spPr>
        <p:txBody>
          <a:bodyPr/>
          <a:lstStyle>
            <a:lvl1pPr marL="0" indent="0">
              <a:buFontTx/>
              <a:buNone/>
              <a:defRPr sz="1700">
                <a:solidFill>
                  <a:schemeClr val="tx2"/>
                </a:solidFill>
              </a:defRPr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0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0" y="4658868"/>
            <a:ext cx="1371600" cy="713232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accent4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0800000" scaled="1"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371600" y="4658868"/>
            <a:ext cx="7772400" cy="713232"/>
          </a:xfrm>
          <a:prstGeom prst="rect">
            <a:avLst/>
          </a:prstGeom>
          <a:solidFill>
            <a:schemeClr val="tx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675516"/>
            <a:ext cx="7543800" cy="658483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71600" y="0"/>
            <a:ext cx="7772400" cy="4568952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3">
                <a:lumMod val="20000"/>
                <a:lumOff val="80000"/>
              </a:schemeClr>
            </a:gs>
            <a:gs pos="100000">
              <a:schemeClr val="bg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8823960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8915400" y="533400"/>
            <a:ext cx="228600" cy="6324600"/>
          </a:xfrm>
          <a:prstGeom prst="rect">
            <a:avLst/>
          </a:prstGeom>
          <a:solidFill>
            <a:schemeClr val="tx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accent4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0800000" scaled="1"/>
          </a:gra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3">
                <a:lumMod val="20000"/>
                <a:lumOff val="80000"/>
              </a:schemeClr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01000" cy="11430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765048" y="1600200"/>
            <a:ext cx="80010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5334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accent4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33400" y="0"/>
            <a:ext cx="8610600" cy="228600"/>
          </a:xfrm>
          <a:prstGeom prst="rect">
            <a:avLst/>
          </a:prstGeom>
          <a:solidFill>
            <a:schemeClr val="tx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1" name="Date Placeholder 27"/>
          <p:cNvSpPr>
            <a:spLocks noGrp="1"/>
          </p:cNvSpPr>
          <p:nvPr>
            <p:ph type="dt" sz="half" idx="2"/>
          </p:nvPr>
        </p:nvSpPr>
        <p:spPr>
          <a:xfrm>
            <a:off x="1371600" y="6233160"/>
            <a:ext cx="1752600" cy="32004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DA480A42-1B47-4A74-9A1D-F67E9D003F15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2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399" y="6233160"/>
            <a:ext cx="4752393" cy="32004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4"/>
          </p:nvPr>
        </p:nvSpPr>
        <p:spPr>
          <a:xfrm>
            <a:off x="8001000" y="6233160"/>
            <a:ext cx="838200" cy="32004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tx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tx2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tx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tx2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tx2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4191000"/>
            <a:ext cx="7467600" cy="1614264"/>
          </a:xfrm>
        </p:spPr>
        <p:txBody>
          <a:bodyPr>
            <a:normAutofit/>
          </a:bodyPr>
          <a:lstStyle/>
          <a:p>
            <a:r>
              <a:rPr lang="en-US" dirty="0" err="1"/>
              <a:t>Til</a:t>
            </a:r>
            <a:r>
              <a:rPr lang="en-US" dirty="0"/>
              <a:t> Start </a:t>
            </a:r>
            <a:r>
              <a:rPr lang="en-US" dirty="0" err="1"/>
              <a:t>Forus</a:t>
            </a:r>
            <a:r>
              <a:rPr lang="en-US" dirty="0"/>
              <a:t> 2015 </a:t>
            </a:r>
            <a:r>
              <a:rPr lang="en-US" dirty="0" err="1"/>
              <a:t>Årgang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6021288"/>
            <a:ext cx="8049262" cy="720080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Av </a:t>
            </a:r>
            <a:r>
              <a:rPr lang="en-US" dirty="0" err="1">
                <a:solidFill>
                  <a:schemeClr val="bg1"/>
                </a:solidFill>
              </a:rPr>
              <a:t>Ragnhild</a:t>
            </a:r>
            <a:r>
              <a:rPr lang="en-US" dirty="0">
                <a:solidFill>
                  <a:schemeClr val="bg1"/>
                </a:solidFill>
              </a:rPr>
              <a:t>, Anja, </a:t>
            </a:r>
            <a:r>
              <a:rPr lang="en-US" dirty="0" err="1">
                <a:solidFill>
                  <a:schemeClr val="bg1"/>
                </a:solidFill>
              </a:rPr>
              <a:t>Terje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og</a:t>
            </a:r>
            <a:r>
              <a:rPr lang="en-US" dirty="0">
                <a:solidFill>
                  <a:schemeClr val="bg1"/>
                </a:solidFill>
              </a:rPr>
              <a:t> Leon +Rune</a:t>
            </a:r>
            <a:endParaRPr lang="en-US" sz="1400" dirty="0">
              <a:solidFill>
                <a:schemeClr val="bg1"/>
              </a:solidFill>
            </a:endParaRPr>
          </a:p>
          <a:p>
            <a:pPr algn="ctr"/>
            <a:r>
              <a:rPr lang="en-US" sz="1200" dirty="0" err="1">
                <a:solidFill>
                  <a:schemeClr val="bg1"/>
                </a:solidFill>
              </a:rPr>
              <a:t>Bildet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fra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samling</a:t>
            </a:r>
            <a:r>
              <a:rPr lang="en-US" sz="1200" dirty="0">
                <a:solidFill>
                  <a:schemeClr val="bg1"/>
                </a:solidFill>
              </a:rPr>
              <a:t> med 2015 </a:t>
            </a:r>
            <a:r>
              <a:rPr lang="en-US" sz="1200" dirty="0" err="1">
                <a:solidFill>
                  <a:schemeClr val="bg1"/>
                </a:solidFill>
              </a:rPr>
              <a:t>årgangen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og</a:t>
            </a:r>
            <a:r>
              <a:rPr lang="en-US" sz="1200" dirty="0">
                <a:solidFill>
                  <a:schemeClr val="bg1"/>
                </a:solidFill>
              </a:rPr>
              <a:t> vi </a:t>
            </a:r>
            <a:r>
              <a:rPr lang="en-US" sz="1200" dirty="0" err="1">
                <a:solidFill>
                  <a:schemeClr val="bg1"/>
                </a:solidFill>
              </a:rPr>
              <a:t>ser</a:t>
            </a:r>
            <a:r>
              <a:rPr lang="en-US" sz="1200" dirty="0">
                <a:solidFill>
                  <a:schemeClr val="bg1"/>
                </a:solidFill>
              </a:rPr>
              <a:t> den </a:t>
            </a:r>
            <a:r>
              <a:rPr lang="en-US" sz="1200" dirty="0" err="1">
                <a:solidFill>
                  <a:schemeClr val="bg1"/>
                </a:solidFill>
              </a:rPr>
              <a:t>første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vinneren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Matchplay</a:t>
            </a:r>
            <a:r>
              <a:rPr lang="en-US" sz="1200" dirty="0">
                <a:solidFill>
                  <a:schemeClr val="bg1"/>
                </a:solidFill>
              </a:rPr>
              <a:t> S.S. med sin </a:t>
            </a:r>
            <a:r>
              <a:rPr lang="en-US" sz="1200" dirty="0" err="1">
                <a:solidFill>
                  <a:schemeClr val="bg1"/>
                </a:solidFill>
              </a:rPr>
              <a:t>glisende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eier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Geir</a:t>
            </a:r>
            <a:r>
              <a:rPr lang="en-US" sz="1200" dirty="0">
                <a:solidFill>
                  <a:schemeClr val="bg1"/>
                </a:solidFill>
              </a:rPr>
              <a:t> Johansen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786"/>
            <a:ext cx="9179496" cy="5099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268760"/>
            <a:ext cx="8004048" cy="5328592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For at vi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hele tatt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fungere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viktig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sette</a:t>
            </a:r>
            <a:r>
              <a:rPr lang="en-US" dirty="0"/>
              <a:t> </a:t>
            </a:r>
            <a:r>
              <a:rPr lang="en-US" dirty="0" err="1"/>
              <a:t>ned</a:t>
            </a:r>
            <a:r>
              <a:rPr lang="en-US" dirty="0"/>
              <a:t> </a:t>
            </a:r>
            <a:r>
              <a:rPr lang="en-US" dirty="0" err="1"/>
              <a:t>gode</a:t>
            </a:r>
            <a:r>
              <a:rPr lang="en-US" dirty="0"/>
              <a:t> </a:t>
            </a:r>
            <a:r>
              <a:rPr lang="en-US" dirty="0" err="1"/>
              <a:t>samarbeidgrupper</a:t>
            </a:r>
            <a:r>
              <a:rPr lang="en-US" dirty="0"/>
              <a:t>.</a:t>
            </a:r>
          </a:p>
          <a:p>
            <a:r>
              <a:rPr lang="en-US" dirty="0"/>
              <a:t>I 2013 </a:t>
            </a:r>
            <a:r>
              <a:rPr lang="en-US" dirty="0" err="1"/>
              <a:t>bestemte</a:t>
            </a:r>
            <a:r>
              <a:rPr lang="en-US" dirty="0"/>
              <a:t> vi </a:t>
            </a:r>
            <a:r>
              <a:rPr lang="en-US" dirty="0" err="1"/>
              <a:t>oss</a:t>
            </a:r>
            <a:r>
              <a:rPr lang="en-US" dirty="0"/>
              <a:t> i Rogaland for å </a:t>
            </a:r>
            <a:r>
              <a:rPr lang="en-US" dirty="0" err="1"/>
              <a:t>gå</a:t>
            </a:r>
            <a:r>
              <a:rPr lang="en-US" dirty="0"/>
              <a:t> “all inn” for dette. </a:t>
            </a:r>
            <a:r>
              <a:rPr lang="en-US" dirty="0" err="1"/>
              <a:t>Selvfølgelig</a:t>
            </a:r>
            <a:r>
              <a:rPr lang="en-US" dirty="0"/>
              <a:t> med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egeninteresse</a:t>
            </a:r>
            <a:r>
              <a:rPr lang="en-US" dirty="0"/>
              <a:t> da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gruppen</a:t>
            </a:r>
            <a:r>
              <a:rPr lang="en-US" dirty="0"/>
              <a:t> </a:t>
            </a:r>
            <a:r>
              <a:rPr lang="en-US" dirty="0" err="1"/>
              <a:t>hadde</a:t>
            </a:r>
            <a:r>
              <a:rPr lang="en-US" dirty="0"/>
              <a:t> </a:t>
            </a:r>
            <a:r>
              <a:rPr lang="en-US" dirty="0" err="1"/>
              <a:t>hest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årgangen</a:t>
            </a:r>
            <a:r>
              <a:rPr lang="en-US" dirty="0"/>
              <a:t>. </a:t>
            </a:r>
            <a:r>
              <a:rPr lang="en-US" dirty="0" err="1"/>
              <a:t>Arbeidsgruppen</a:t>
            </a:r>
            <a:r>
              <a:rPr lang="en-US" dirty="0"/>
              <a:t> </a:t>
            </a:r>
            <a:r>
              <a:rPr lang="en-US" dirty="0" err="1"/>
              <a:t>ble</a:t>
            </a:r>
            <a:r>
              <a:rPr lang="en-US" dirty="0"/>
              <a:t> </a:t>
            </a:r>
            <a:r>
              <a:rPr lang="en-US" dirty="0" err="1"/>
              <a:t>satt</a:t>
            </a:r>
            <a:r>
              <a:rPr lang="en-US" dirty="0"/>
              <a:t> </a:t>
            </a:r>
            <a:r>
              <a:rPr lang="en-US" dirty="0" err="1"/>
              <a:t>ned</a:t>
            </a:r>
            <a:r>
              <a:rPr lang="en-US" dirty="0"/>
              <a:t> med </a:t>
            </a:r>
            <a:r>
              <a:rPr lang="en-US" dirty="0" err="1"/>
              <a:t>hjelp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Forbundet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klubbene</a:t>
            </a:r>
            <a:endParaRPr lang="en-US" dirty="0"/>
          </a:p>
          <a:p>
            <a:r>
              <a:rPr lang="en-US" dirty="0"/>
              <a:t>Vi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fantastisk</a:t>
            </a:r>
            <a:r>
              <a:rPr lang="en-US" dirty="0"/>
              <a:t> Team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gjør</a:t>
            </a:r>
            <a:r>
              <a:rPr lang="en-US" dirty="0"/>
              <a:t> at vi </a:t>
            </a:r>
            <a:r>
              <a:rPr lang="en-US" dirty="0" err="1"/>
              <a:t>klarer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meste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01000" cy="1319808"/>
          </a:xfrm>
        </p:spPr>
        <p:txBody>
          <a:bodyPr>
            <a:normAutofit fontScale="90000"/>
          </a:bodyPr>
          <a:lstStyle/>
          <a:p>
            <a:r>
              <a:rPr lang="en-US" dirty="0"/>
              <a:t>Rogaland </a:t>
            </a:r>
            <a:r>
              <a:rPr lang="en-US" dirty="0" err="1"/>
              <a:t>Travforbund</a:t>
            </a:r>
            <a:r>
              <a:rPr lang="en-US" dirty="0"/>
              <a:t>, </a:t>
            </a:r>
            <a:r>
              <a:rPr lang="en-US" dirty="0" err="1"/>
              <a:t>Forus</a:t>
            </a:r>
            <a:r>
              <a:rPr lang="en-US" dirty="0"/>
              <a:t> </a:t>
            </a:r>
            <a:r>
              <a:rPr lang="en-US" dirty="0" err="1"/>
              <a:t>Travbane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de </a:t>
            </a:r>
            <a:r>
              <a:rPr lang="en-US" dirty="0" err="1"/>
              <a:t>lokale</a:t>
            </a:r>
            <a:r>
              <a:rPr lang="en-US" dirty="0"/>
              <a:t> </a:t>
            </a:r>
            <a:r>
              <a:rPr lang="en-US" dirty="0" err="1"/>
              <a:t>klubbene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42408480"/>
              </p:ext>
            </p:extLst>
          </p:nvPr>
        </p:nvGraphicFramePr>
        <p:xfrm>
          <a:off x="1222375" y="1863167"/>
          <a:ext cx="7083426" cy="4046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Organisasjonen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80728"/>
            <a:ext cx="8004048" cy="5832648"/>
          </a:xfrm>
        </p:spPr>
        <p:txBody>
          <a:bodyPr>
            <a:normAutofit lnSpcReduction="10000"/>
          </a:bodyPr>
          <a:lstStyle/>
          <a:p>
            <a:r>
              <a:rPr lang="en-US" sz="1600" b="1" dirty="0"/>
              <a:t>DNT</a:t>
            </a:r>
            <a:r>
              <a:rPr lang="en-US" sz="1600" dirty="0"/>
              <a:t>: </a:t>
            </a:r>
            <a:r>
              <a:rPr lang="en-US" sz="1600" dirty="0" err="1"/>
              <a:t>støtter</a:t>
            </a:r>
            <a:r>
              <a:rPr lang="en-US" sz="1600" dirty="0"/>
              <a:t> med </a:t>
            </a:r>
            <a:r>
              <a:rPr lang="en-US" sz="1600" dirty="0" err="1"/>
              <a:t>kompetanse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økonomisk</a:t>
            </a:r>
            <a:r>
              <a:rPr lang="en-US" sz="1600" dirty="0"/>
              <a:t> </a:t>
            </a:r>
            <a:r>
              <a:rPr lang="en-US" sz="1600" dirty="0" err="1"/>
              <a:t>tilskudd</a:t>
            </a:r>
            <a:r>
              <a:rPr lang="en-US" sz="1600" dirty="0"/>
              <a:t>.</a:t>
            </a:r>
          </a:p>
          <a:p>
            <a:r>
              <a:rPr lang="en-US" sz="1600" b="1" dirty="0"/>
              <a:t>Knut Olav Dahl</a:t>
            </a:r>
            <a:r>
              <a:rPr lang="en-US" sz="1600" dirty="0"/>
              <a:t>, DNT: </a:t>
            </a:r>
            <a:r>
              <a:rPr lang="en-US" sz="1600" dirty="0" err="1"/>
              <a:t>Organisator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eminent </a:t>
            </a:r>
            <a:r>
              <a:rPr lang="en-US" sz="1600" dirty="0" err="1"/>
              <a:t>kameramann</a:t>
            </a:r>
            <a:r>
              <a:rPr lang="en-US" sz="1600" dirty="0"/>
              <a:t>.</a:t>
            </a:r>
          </a:p>
          <a:p>
            <a:r>
              <a:rPr lang="en-US" sz="1600" b="1" dirty="0"/>
              <a:t>Gunnar </a:t>
            </a:r>
            <a:r>
              <a:rPr lang="en-US" sz="1600" b="1" dirty="0" err="1"/>
              <a:t>Gjerstad</a:t>
            </a:r>
            <a:r>
              <a:rPr lang="en-US" sz="1600" dirty="0"/>
              <a:t>, DNT: </a:t>
            </a:r>
            <a:r>
              <a:rPr lang="en-US" sz="1600" dirty="0" err="1"/>
              <a:t>Trenerveileder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ikke</a:t>
            </a:r>
            <a:r>
              <a:rPr lang="en-US" sz="1600" dirty="0"/>
              <a:t> </a:t>
            </a:r>
            <a:r>
              <a:rPr lang="en-US" sz="1600" dirty="0" err="1"/>
              <a:t>minst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inspirator</a:t>
            </a:r>
            <a:r>
              <a:rPr lang="en-US" sz="1600" dirty="0"/>
              <a:t> for </a:t>
            </a:r>
            <a:r>
              <a:rPr lang="en-US" sz="1600" dirty="0" err="1"/>
              <a:t>unge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gamle</a:t>
            </a:r>
            <a:r>
              <a:rPr lang="en-US" sz="1600" dirty="0"/>
              <a:t> med sin </a:t>
            </a:r>
            <a:r>
              <a:rPr lang="en-US" sz="1600" dirty="0" err="1"/>
              <a:t>hestekunnskap</a:t>
            </a:r>
            <a:r>
              <a:rPr lang="en-US" sz="1600" dirty="0"/>
              <a:t>.</a:t>
            </a:r>
          </a:p>
          <a:p>
            <a:endParaRPr lang="en-US" sz="1800" dirty="0"/>
          </a:p>
          <a:p>
            <a:r>
              <a:rPr lang="en-US" sz="1600" b="1" dirty="0" err="1"/>
              <a:t>Ragnhild</a:t>
            </a:r>
            <a:r>
              <a:rPr lang="en-US" sz="1600" b="1" dirty="0"/>
              <a:t> </a:t>
            </a:r>
            <a:r>
              <a:rPr lang="en-US" sz="1600" b="1" dirty="0" err="1"/>
              <a:t>Tjaum</a:t>
            </a:r>
            <a:r>
              <a:rPr lang="en-US" sz="1600" dirty="0"/>
              <a:t>: Den </a:t>
            </a:r>
            <a:r>
              <a:rPr lang="en-US" sz="1600" dirty="0" err="1"/>
              <a:t>lokale</a:t>
            </a:r>
            <a:r>
              <a:rPr lang="en-US" sz="1600" dirty="0"/>
              <a:t> </a:t>
            </a:r>
            <a:r>
              <a:rPr lang="en-US" sz="1600" dirty="0" err="1"/>
              <a:t>organisatoren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</a:t>
            </a:r>
            <a:r>
              <a:rPr lang="en-US" sz="1600" dirty="0" err="1"/>
              <a:t>har</a:t>
            </a:r>
            <a:r>
              <a:rPr lang="en-US" sz="1600" dirty="0"/>
              <a:t> </a:t>
            </a:r>
            <a:r>
              <a:rPr lang="en-US" sz="1600" dirty="0" err="1"/>
              <a:t>stålkontroll</a:t>
            </a:r>
            <a:r>
              <a:rPr lang="en-US" sz="1600" dirty="0"/>
              <a:t>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innmelding</a:t>
            </a:r>
            <a:r>
              <a:rPr lang="en-US" sz="1600" dirty="0"/>
              <a:t>, lister, </a:t>
            </a:r>
            <a:r>
              <a:rPr lang="en-US" sz="1600" dirty="0" err="1"/>
              <a:t>startnummer</a:t>
            </a:r>
            <a:r>
              <a:rPr lang="en-US" sz="1600" dirty="0"/>
              <a:t> , </a:t>
            </a:r>
            <a:r>
              <a:rPr lang="en-US" sz="1600" dirty="0" err="1"/>
              <a:t>statistikk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også</a:t>
            </a:r>
            <a:r>
              <a:rPr lang="en-US" sz="1600" dirty="0"/>
              <a:t> </a:t>
            </a:r>
            <a:r>
              <a:rPr lang="en-US" sz="1600" dirty="0" err="1"/>
              <a:t>kusk</a:t>
            </a:r>
            <a:r>
              <a:rPr lang="en-US" sz="1600" dirty="0"/>
              <a:t>.</a:t>
            </a:r>
          </a:p>
          <a:p>
            <a:r>
              <a:rPr lang="en-US" sz="1600" b="1" dirty="0"/>
              <a:t>Rune Grasdal </a:t>
            </a:r>
            <a:r>
              <a:rPr lang="en-US" sz="1600" dirty="0"/>
              <a:t>(Tore Tang): </a:t>
            </a:r>
            <a:r>
              <a:rPr lang="en-US" sz="1600" dirty="0" err="1"/>
              <a:t>Altmuligmann</a:t>
            </a:r>
            <a:r>
              <a:rPr lang="en-US" sz="1600" dirty="0"/>
              <a:t>, </a:t>
            </a:r>
            <a:r>
              <a:rPr lang="en-US" sz="1600" dirty="0" err="1"/>
              <a:t>kusk</a:t>
            </a:r>
            <a:r>
              <a:rPr lang="en-US" sz="1600" dirty="0"/>
              <a:t>, </a:t>
            </a:r>
            <a:r>
              <a:rPr lang="en-US" sz="1600" dirty="0" err="1"/>
              <a:t>fotograf</a:t>
            </a:r>
            <a:r>
              <a:rPr lang="en-US" sz="1600" dirty="0"/>
              <a:t>, Facebook, </a:t>
            </a:r>
            <a:r>
              <a:rPr lang="en-US" sz="1600" dirty="0" err="1"/>
              <a:t>treningsveileder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også</a:t>
            </a:r>
            <a:r>
              <a:rPr lang="en-US" sz="1600" dirty="0"/>
              <a:t> med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Til</a:t>
            </a:r>
            <a:r>
              <a:rPr lang="en-US" sz="1600" dirty="0"/>
              <a:t> Start For </a:t>
            </a:r>
            <a:r>
              <a:rPr lang="en-US" sz="1600" dirty="0" err="1"/>
              <a:t>Eldre</a:t>
            </a:r>
            <a:r>
              <a:rPr lang="en-US" sz="1600" dirty="0"/>
              <a:t>.</a:t>
            </a:r>
          </a:p>
          <a:p>
            <a:r>
              <a:rPr lang="en-US" sz="1600" b="1" dirty="0" err="1"/>
              <a:t>Terje</a:t>
            </a:r>
            <a:r>
              <a:rPr lang="en-US" sz="1600" b="1" dirty="0"/>
              <a:t> </a:t>
            </a:r>
            <a:r>
              <a:rPr lang="en-US" sz="1600" b="1" dirty="0" err="1"/>
              <a:t>Aareskjold</a:t>
            </a:r>
            <a:r>
              <a:rPr lang="en-US" sz="1600" dirty="0"/>
              <a:t>: </a:t>
            </a:r>
            <a:r>
              <a:rPr lang="en-US" sz="1600" dirty="0" err="1"/>
              <a:t>Altmuligmann</a:t>
            </a:r>
            <a:r>
              <a:rPr lang="en-US" sz="1600" dirty="0"/>
              <a:t>, </a:t>
            </a:r>
            <a:r>
              <a:rPr lang="en-US" sz="1600" dirty="0" err="1"/>
              <a:t>kusk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organisator</a:t>
            </a:r>
            <a:r>
              <a:rPr lang="en-US" sz="1600" dirty="0"/>
              <a:t> </a:t>
            </a:r>
            <a:r>
              <a:rPr lang="en-US" sz="1600" dirty="0" err="1"/>
              <a:t>også</a:t>
            </a:r>
            <a:r>
              <a:rPr lang="en-US" sz="1600" dirty="0"/>
              <a:t> med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Til</a:t>
            </a:r>
            <a:r>
              <a:rPr lang="en-US" sz="1600" dirty="0"/>
              <a:t> Start for </a:t>
            </a:r>
            <a:r>
              <a:rPr lang="en-US" sz="1600" dirty="0" err="1"/>
              <a:t>eldre</a:t>
            </a:r>
            <a:r>
              <a:rPr lang="en-US" sz="1600" dirty="0"/>
              <a:t>.</a:t>
            </a:r>
          </a:p>
          <a:p>
            <a:r>
              <a:rPr lang="en-US" sz="1600" b="1" dirty="0"/>
              <a:t>Anja </a:t>
            </a:r>
            <a:r>
              <a:rPr lang="en-US" sz="1600" b="1" dirty="0" err="1"/>
              <a:t>Rosland</a:t>
            </a:r>
            <a:r>
              <a:rPr lang="en-US" sz="1600" dirty="0"/>
              <a:t>: </a:t>
            </a:r>
            <a:r>
              <a:rPr lang="en-US" sz="1600" dirty="0" err="1"/>
              <a:t>Altmuligkvinnen</a:t>
            </a:r>
            <a:r>
              <a:rPr lang="en-US" sz="1600" dirty="0"/>
              <a:t>, </a:t>
            </a:r>
            <a:r>
              <a:rPr lang="en-US" sz="1600" dirty="0" err="1"/>
              <a:t>hovslager</a:t>
            </a:r>
            <a:r>
              <a:rPr lang="en-US" sz="1600" dirty="0"/>
              <a:t>, </a:t>
            </a:r>
            <a:r>
              <a:rPr lang="en-US" sz="1600" dirty="0" err="1"/>
              <a:t>veileder</a:t>
            </a:r>
            <a:r>
              <a:rPr lang="en-US" sz="1600" dirty="0"/>
              <a:t>, </a:t>
            </a:r>
            <a:r>
              <a:rPr lang="en-US" sz="1600" dirty="0" err="1"/>
              <a:t>kusk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ikke</a:t>
            </a:r>
            <a:r>
              <a:rPr lang="en-US" sz="1600" dirty="0"/>
              <a:t> </a:t>
            </a:r>
            <a:r>
              <a:rPr lang="en-US" sz="1600" dirty="0" err="1"/>
              <a:t>minst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fantastisk</a:t>
            </a:r>
            <a:r>
              <a:rPr lang="en-US" sz="1600" dirty="0"/>
              <a:t> </a:t>
            </a:r>
            <a:r>
              <a:rPr lang="en-US" sz="1600" dirty="0" err="1"/>
              <a:t>kakebaker</a:t>
            </a:r>
            <a:r>
              <a:rPr lang="en-US" sz="1600" dirty="0"/>
              <a:t>.</a:t>
            </a:r>
          </a:p>
          <a:p>
            <a:r>
              <a:rPr lang="en-US" sz="1600" b="1" dirty="0"/>
              <a:t>Lisa Kristin Johannessen</a:t>
            </a:r>
            <a:r>
              <a:rPr lang="en-US" sz="1600" dirty="0"/>
              <a:t>: </a:t>
            </a:r>
            <a:r>
              <a:rPr lang="en-US" sz="1600" dirty="0" err="1"/>
              <a:t>Forbundets</a:t>
            </a:r>
            <a:r>
              <a:rPr lang="en-US" sz="1600" dirty="0"/>
              <a:t> </a:t>
            </a:r>
            <a:r>
              <a:rPr lang="en-US" sz="1600" dirty="0" err="1"/>
              <a:t>sekretær</a:t>
            </a:r>
            <a:r>
              <a:rPr lang="en-US" sz="1600" dirty="0"/>
              <a:t> som </a:t>
            </a:r>
            <a:r>
              <a:rPr lang="en-US" sz="1600" dirty="0" err="1"/>
              <a:t>alltid</a:t>
            </a:r>
            <a:r>
              <a:rPr lang="en-US" sz="1600" dirty="0"/>
              <a:t> stiller opp og </a:t>
            </a:r>
            <a:r>
              <a:rPr lang="en-US" sz="1600" dirty="0" err="1"/>
              <a:t>har</a:t>
            </a:r>
            <a:r>
              <a:rPr lang="en-US" sz="1600" dirty="0"/>
              <a:t> </a:t>
            </a:r>
            <a:r>
              <a:rPr lang="en-US" sz="1600" dirty="0" err="1"/>
              <a:t>kontroll</a:t>
            </a:r>
            <a:r>
              <a:rPr lang="en-US" sz="1600" dirty="0"/>
              <a:t> på </a:t>
            </a:r>
            <a:r>
              <a:rPr lang="en-US" sz="1600" dirty="0" err="1"/>
              <a:t>innmeldinger</a:t>
            </a:r>
            <a:r>
              <a:rPr lang="en-US" sz="1600" dirty="0"/>
              <a:t> og det som </a:t>
            </a:r>
            <a:r>
              <a:rPr lang="en-US" sz="1600" dirty="0" err="1"/>
              <a:t>måtte</a:t>
            </a:r>
            <a:r>
              <a:rPr lang="en-US" sz="1600" dirty="0"/>
              <a:t> være.</a:t>
            </a:r>
          </a:p>
          <a:p>
            <a:r>
              <a:rPr lang="en-US" sz="1600" b="1" dirty="0" err="1"/>
              <a:t>Ungdomsgruppen</a:t>
            </a:r>
            <a:r>
              <a:rPr lang="en-US" sz="1600" b="1" dirty="0"/>
              <a:t> </a:t>
            </a:r>
            <a:r>
              <a:rPr lang="en-US" sz="1600" b="1" dirty="0" err="1"/>
              <a:t>på</a:t>
            </a:r>
            <a:r>
              <a:rPr lang="en-US" sz="1600" b="1" dirty="0"/>
              <a:t> </a:t>
            </a:r>
            <a:r>
              <a:rPr lang="en-US" sz="1600" b="1" dirty="0" err="1"/>
              <a:t>Forus</a:t>
            </a:r>
            <a:r>
              <a:rPr lang="en-US" sz="1600" b="1" dirty="0"/>
              <a:t>: </a:t>
            </a:r>
            <a:r>
              <a:rPr lang="en-US" sz="1600" dirty="0"/>
              <a:t>Med Elin Lode I </a:t>
            </a:r>
            <a:r>
              <a:rPr lang="en-US" sz="1600" dirty="0" err="1"/>
              <a:t>spissen</a:t>
            </a:r>
            <a:r>
              <a:rPr lang="en-US" sz="1600" dirty="0"/>
              <a:t> stiller med </a:t>
            </a:r>
            <a:r>
              <a:rPr lang="en-US" sz="1600" dirty="0" err="1"/>
              <a:t>sekretærer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ikke</a:t>
            </a:r>
            <a:r>
              <a:rPr lang="en-US" sz="1600" dirty="0"/>
              <a:t> </a:t>
            </a:r>
            <a:r>
              <a:rPr lang="en-US" sz="1600" dirty="0" err="1"/>
              <a:t>minst</a:t>
            </a:r>
            <a:r>
              <a:rPr lang="en-US" sz="1600" dirty="0"/>
              <a:t> </a:t>
            </a:r>
            <a:r>
              <a:rPr lang="en-US" sz="1600" dirty="0" err="1"/>
              <a:t>kusker</a:t>
            </a:r>
            <a:r>
              <a:rPr lang="en-US" sz="1600" dirty="0"/>
              <a:t>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samlingene</a:t>
            </a:r>
            <a:r>
              <a:rPr lang="en-US" sz="1600" dirty="0"/>
              <a:t>.</a:t>
            </a:r>
          </a:p>
          <a:p>
            <a:r>
              <a:rPr lang="en-US" sz="1600" b="1" dirty="0" err="1"/>
              <a:t>Kicki</a:t>
            </a:r>
            <a:r>
              <a:rPr lang="en-US" sz="1600" b="1" dirty="0"/>
              <a:t> </a:t>
            </a:r>
            <a:r>
              <a:rPr lang="en-US" sz="1600" b="1" dirty="0" err="1"/>
              <a:t>Helle</a:t>
            </a:r>
            <a:r>
              <a:rPr lang="en-US" sz="1600" b="1" dirty="0"/>
              <a:t>: </a:t>
            </a:r>
            <a:r>
              <a:rPr lang="en-US" sz="1600" dirty="0" err="1"/>
              <a:t>Assistent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målesjef</a:t>
            </a:r>
            <a:endParaRPr lang="en-US" sz="1600" dirty="0"/>
          </a:p>
          <a:p>
            <a:r>
              <a:rPr lang="en-US" sz="1600" b="1" dirty="0"/>
              <a:t>Leon Larsen</a:t>
            </a:r>
            <a:r>
              <a:rPr lang="en-US" sz="1600" dirty="0"/>
              <a:t>: </a:t>
            </a:r>
            <a:r>
              <a:rPr lang="en-US" sz="1600" dirty="0" err="1"/>
              <a:t>Vår</a:t>
            </a:r>
            <a:r>
              <a:rPr lang="en-US" sz="1600" dirty="0"/>
              <a:t> </a:t>
            </a:r>
            <a:r>
              <a:rPr lang="en-US" sz="1600" dirty="0" err="1"/>
              <a:t>lokale</a:t>
            </a:r>
            <a:r>
              <a:rPr lang="en-US" sz="1600" dirty="0"/>
              <a:t> 2015 </a:t>
            </a:r>
            <a:r>
              <a:rPr lang="en-US" sz="1600" dirty="0" err="1"/>
              <a:t>deltaker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</a:t>
            </a:r>
            <a:r>
              <a:rPr lang="en-US" sz="1600" dirty="0" err="1"/>
              <a:t>har</a:t>
            </a:r>
            <a:r>
              <a:rPr lang="en-US" sz="1600" dirty="0"/>
              <a:t> </a:t>
            </a:r>
            <a:r>
              <a:rPr lang="en-US" sz="1600" dirty="0" err="1"/>
              <a:t>hatt</a:t>
            </a:r>
            <a:r>
              <a:rPr lang="en-US" sz="1600" dirty="0"/>
              <a:t> med </a:t>
            </a:r>
            <a:r>
              <a:rPr lang="en-US" sz="1600" dirty="0" err="1"/>
              <a:t>seg</a:t>
            </a:r>
            <a:r>
              <a:rPr lang="en-US" sz="1600" dirty="0"/>
              <a:t> den </a:t>
            </a:r>
            <a:r>
              <a:rPr lang="en-US" sz="1600" dirty="0" err="1"/>
              <a:t>kommende</a:t>
            </a:r>
            <a:r>
              <a:rPr lang="en-US" sz="1600" dirty="0"/>
              <a:t> </a:t>
            </a:r>
            <a:r>
              <a:rPr lang="en-US" sz="1600" dirty="0" err="1"/>
              <a:t>stjernen</a:t>
            </a:r>
            <a:r>
              <a:rPr lang="en-US" sz="1600" dirty="0"/>
              <a:t> </a:t>
            </a:r>
            <a:r>
              <a:rPr lang="en-US" sz="1600" dirty="0" err="1"/>
              <a:t>Exploitmyday</a:t>
            </a:r>
            <a:r>
              <a:rPr lang="en-US" sz="1600" dirty="0"/>
              <a:t>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samlingene</a:t>
            </a:r>
            <a:r>
              <a:rPr lang="en-US" sz="1600" dirty="0"/>
              <a:t>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01000" cy="74374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Rollefordelingen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600200"/>
            <a:ext cx="8004048" cy="5213176"/>
          </a:xfrm>
        </p:spPr>
        <p:txBody>
          <a:bodyPr>
            <a:normAutofit/>
          </a:bodyPr>
          <a:lstStyle/>
          <a:p>
            <a:r>
              <a:rPr lang="en-US" sz="2400" b="1" dirty="0"/>
              <a:t>2013</a:t>
            </a:r>
            <a:r>
              <a:rPr lang="en-US" sz="2400" dirty="0"/>
              <a:t>: 36 </a:t>
            </a:r>
            <a:r>
              <a:rPr lang="en-US" sz="2400" dirty="0" err="1"/>
              <a:t>påmeldte</a:t>
            </a:r>
            <a:r>
              <a:rPr lang="en-US" sz="2400" dirty="0"/>
              <a:t>, 7 </a:t>
            </a:r>
            <a:r>
              <a:rPr lang="en-US" sz="2400" dirty="0" err="1"/>
              <a:t>som</a:t>
            </a:r>
            <a:r>
              <a:rPr lang="en-US" sz="2400" dirty="0"/>
              <a:t> </a:t>
            </a:r>
            <a:r>
              <a:rPr lang="en-US" sz="2400" dirty="0" err="1"/>
              <a:t>ikke</a:t>
            </a:r>
            <a:r>
              <a:rPr lang="en-US" sz="2400" dirty="0"/>
              <a:t> </a:t>
            </a:r>
            <a:r>
              <a:rPr lang="en-US" sz="2400" dirty="0" err="1"/>
              <a:t>møtte</a:t>
            </a:r>
            <a:r>
              <a:rPr lang="en-US" sz="2400" dirty="0"/>
              <a:t> </a:t>
            </a:r>
            <a:r>
              <a:rPr lang="en-US" sz="2400" dirty="0" err="1"/>
              <a:t>av</a:t>
            </a:r>
            <a:r>
              <a:rPr lang="en-US" sz="2400" dirty="0"/>
              <a:t> diverse </a:t>
            </a:r>
            <a:r>
              <a:rPr lang="en-US" sz="2400" dirty="0" err="1"/>
              <a:t>årsaker</a:t>
            </a:r>
            <a:r>
              <a:rPr lang="en-US" sz="2400" dirty="0"/>
              <a:t> </a:t>
            </a:r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deltok</a:t>
            </a:r>
            <a:r>
              <a:rPr lang="en-US" sz="2400" dirty="0"/>
              <a:t> </a:t>
            </a:r>
            <a:r>
              <a:rPr lang="en-US" sz="2400" dirty="0" err="1"/>
              <a:t>andre</a:t>
            </a:r>
            <a:r>
              <a:rPr lang="en-US" sz="2400" dirty="0"/>
              <a:t> </a:t>
            </a:r>
            <a:r>
              <a:rPr lang="en-US" sz="2400" dirty="0" err="1"/>
              <a:t>plasser</a:t>
            </a:r>
            <a:r>
              <a:rPr lang="en-US" sz="2400" dirty="0"/>
              <a:t>.</a:t>
            </a:r>
          </a:p>
          <a:p>
            <a:r>
              <a:rPr lang="en-US" sz="2400" dirty="0"/>
              <a:t>Av </a:t>
            </a:r>
            <a:r>
              <a:rPr lang="en-US" sz="2400" dirty="0" err="1"/>
              <a:t>disse</a:t>
            </a:r>
            <a:r>
              <a:rPr lang="en-US" sz="2400" dirty="0"/>
              <a:t> 29 </a:t>
            </a:r>
            <a:r>
              <a:rPr lang="en-US" sz="2400" dirty="0" err="1"/>
              <a:t>gjenstående</a:t>
            </a:r>
            <a:r>
              <a:rPr lang="en-US" sz="2400" dirty="0"/>
              <a:t> </a:t>
            </a:r>
            <a:r>
              <a:rPr lang="en-US" sz="2400" dirty="0" err="1"/>
              <a:t>klarte</a:t>
            </a:r>
            <a:r>
              <a:rPr lang="en-US" sz="2400" dirty="0"/>
              <a:t> vi </a:t>
            </a:r>
            <a:r>
              <a:rPr lang="en-US" sz="2400" dirty="0" err="1"/>
              <a:t>få</a:t>
            </a:r>
            <a:r>
              <a:rPr lang="en-US" sz="2400" dirty="0"/>
              <a:t> </a:t>
            </a:r>
            <a:r>
              <a:rPr lang="en-US" sz="2400" b="1" dirty="0"/>
              <a:t>87%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start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første</a:t>
            </a:r>
            <a:r>
              <a:rPr lang="en-US" sz="2400" dirty="0"/>
              <a:t> </a:t>
            </a:r>
            <a:r>
              <a:rPr lang="en-US" sz="2400" dirty="0" err="1"/>
              <a:t>mønstringsløp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b="1" dirty="0"/>
              <a:t>77%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andre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Utrolige</a:t>
            </a:r>
            <a:r>
              <a:rPr lang="en-US" sz="2400" dirty="0"/>
              <a:t> </a:t>
            </a:r>
            <a:r>
              <a:rPr lang="en-US" sz="2400" b="1" dirty="0"/>
              <a:t>82%</a:t>
            </a:r>
            <a:r>
              <a:rPr lang="en-US" sz="2400" dirty="0"/>
              <a:t> </a:t>
            </a:r>
            <a:r>
              <a:rPr lang="en-US" sz="2400" dirty="0" err="1"/>
              <a:t>av</a:t>
            </a:r>
            <a:r>
              <a:rPr lang="en-US" sz="2400" dirty="0"/>
              <a:t> </a:t>
            </a:r>
            <a:r>
              <a:rPr lang="en-US" sz="2400" dirty="0" err="1"/>
              <a:t>disse</a:t>
            </a:r>
            <a:r>
              <a:rPr lang="en-US" sz="2400" dirty="0"/>
              <a:t> </a:t>
            </a:r>
            <a:r>
              <a:rPr lang="en-US" sz="2400" dirty="0" err="1"/>
              <a:t>gikk</a:t>
            </a:r>
            <a:r>
              <a:rPr lang="en-US" sz="2400" dirty="0"/>
              <a:t> </a:t>
            </a:r>
            <a:r>
              <a:rPr lang="en-US" sz="2400" dirty="0" err="1"/>
              <a:t>prøveløp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b="1" dirty="0"/>
              <a:t>73%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startet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nevne</a:t>
            </a:r>
            <a:r>
              <a:rPr lang="en-US" sz="2400" dirty="0"/>
              <a:t> </a:t>
            </a:r>
            <a:r>
              <a:rPr lang="en-US" sz="2400" dirty="0" err="1"/>
              <a:t>hester</a:t>
            </a:r>
            <a:r>
              <a:rPr lang="en-US" sz="2400" dirty="0"/>
              <a:t> </a:t>
            </a:r>
            <a:r>
              <a:rPr lang="en-US" sz="2400" dirty="0" err="1"/>
              <a:t>som</a:t>
            </a:r>
            <a:r>
              <a:rPr lang="en-US" sz="2400" dirty="0"/>
              <a:t> de </a:t>
            </a:r>
            <a:r>
              <a:rPr lang="en-US" sz="2400" dirty="0" err="1"/>
              <a:t>fleste</a:t>
            </a:r>
            <a:r>
              <a:rPr lang="en-US" sz="2400" dirty="0"/>
              <a:t> </a:t>
            </a:r>
            <a:r>
              <a:rPr lang="en-US" sz="2400" dirty="0" err="1"/>
              <a:t>drar</a:t>
            </a:r>
            <a:r>
              <a:rPr lang="en-US" sz="2400" dirty="0"/>
              <a:t> </a:t>
            </a:r>
            <a:r>
              <a:rPr lang="en-US" sz="2400" dirty="0" err="1"/>
              <a:t>kjensel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: </a:t>
            </a:r>
          </a:p>
          <a:p>
            <a:pPr marL="0" indent="0">
              <a:buNone/>
            </a:pPr>
            <a:r>
              <a:rPr lang="en-US" sz="2400" b="1" dirty="0"/>
              <a:t>Chief Orlando, Come Vacation, </a:t>
            </a:r>
            <a:r>
              <a:rPr lang="en-US" sz="2400" b="1" dirty="0" err="1"/>
              <a:t>G.Jerken</a:t>
            </a:r>
            <a:r>
              <a:rPr lang="en-US" sz="2400" b="1" dirty="0"/>
              <a:t> </a:t>
            </a:r>
            <a:r>
              <a:rPr lang="en-US" sz="2400" dirty="0" err="1"/>
              <a:t>osv</a:t>
            </a:r>
            <a:r>
              <a:rPr lang="en-US" sz="2400" dirty="0"/>
              <a:t>. (Nice Eleven L </a:t>
            </a:r>
            <a:r>
              <a:rPr lang="en-US" sz="2400" dirty="0" err="1"/>
              <a:t>var</a:t>
            </a:r>
            <a:r>
              <a:rPr lang="en-US" sz="2400" dirty="0"/>
              <a:t> med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r>
              <a:rPr lang="en-US" sz="2400" dirty="0" err="1"/>
              <a:t>første</a:t>
            </a:r>
            <a:r>
              <a:rPr lang="en-US" sz="2400" dirty="0"/>
              <a:t> </a:t>
            </a:r>
            <a:r>
              <a:rPr lang="en-US" sz="2400" dirty="0" err="1"/>
              <a:t>samling</a:t>
            </a:r>
            <a:r>
              <a:rPr lang="en-US" sz="2400" dirty="0"/>
              <a:t>) </a:t>
            </a:r>
            <a:r>
              <a:rPr lang="en-US" sz="2400" dirty="0" err="1"/>
              <a:t>Årgangen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kjørt</a:t>
            </a:r>
            <a:r>
              <a:rPr lang="en-US" sz="2400" dirty="0"/>
              <a:t> inn over 3 </a:t>
            </a:r>
            <a:r>
              <a:rPr lang="en-US" sz="2400" dirty="0" err="1"/>
              <a:t>millioner</a:t>
            </a:r>
            <a:r>
              <a:rPr lang="en-US" sz="2400" dirty="0"/>
              <a:t> (</a:t>
            </a:r>
            <a:r>
              <a:rPr lang="en-US" sz="2400" dirty="0" err="1"/>
              <a:t>ikke</a:t>
            </a:r>
            <a:r>
              <a:rPr lang="en-US" sz="2400" dirty="0"/>
              <a:t> </a:t>
            </a:r>
            <a:r>
              <a:rPr lang="en-US" sz="2400" dirty="0" err="1"/>
              <a:t>medregnet</a:t>
            </a:r>
            <a:r>
              <a:rPr lang="en-US" sz="2400" dirty="0"/>
              <a:t> Nice Eleven L)</a:t>
            </a:r>
          </a:p>
          <a:p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Rask </a:t>
            </a:r>
            <a:r>
              <a:rPr lang="en-US" dirty="0" err="1"/>
              <a:t>skryteoversikt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/>
              <a:t>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84785"/>
            <a:ext cx="3717490" cy="247772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01000" cy="815752"/>
          </a:xfrm>
        </p:spPr>
        <p:txBody>
          <a:bodyPr>
            <a:normAutofit/>
          </a:bodyPr>
          <a:lstStyle/>
          <a:p>
            <a:pPr algn="ctr"/>
            <a:r>
              <a:rPr lang="en-US" sz="2200" dirty="0"/>
              <a:t>Rask </a:t>
            </a:r>
            <a:r>
              <a:rPr lang="en-US" sz="2200" dirty="0" err="1"/>
              <a:t>skryteoversikt</a:t>
            </a:r>
            <a:r>
              <a:rPr lang="en-US" sz="2200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 2013</a:t>
            </a:r>
            <a:br>
              <a:rPr lang="en-US" sz="2200" dirty="0">
                <a:sym typeface="Wingdings" panose="05000000000000000000" pitchFamily="2" charset="2"/>
              </a:rPr>
            </a:br>
            <a:r>
              <a:rPr lang="en-US" sz="1300" dirty="0" err="1"/>
              <a:t>Bilder</a:t>
            </a:r>
            <a:r>
              <a:rPr lang="en-US" sz="1300" dirty="0"/>
              <a:t>: </a:t>
            </a:r>
            <a:r>
              <a:rPr lang="en-US" sz="1300" b="1" dirty="0"/>
              <a:t>Chief Orlando/ </a:t>
            </a:r>
            <a:r>
              <a:rPr lang="en-US" sz="1300" dirty="0" err="1"/>
              <a:t>Frode</a:t>
            </a:r>
            <a:r>
              <a:rPr lang="en-US" sz="1300" dirty="0"/>
              <a:t> Hamre, </a:t>
            </a:r>
            <a:r>
              <a:rPr lang="en-US" sz="1300" b="1" dirty="0"/>
              <a:t>Come Vacation </a:t>
            </a:r>
            <a:r>
              <a:rPr lang="en-US" sz="1300" dirty="0"/>
              <a:t>/Anja, </a:t>
            </a:r>
            <a:r>
              <a:rPr lang="en-US" sz="1300" b="1" dirty="0" err="1"/>
              <a:t>G.Jerken</a:t>
            </a:r>
            <a:r>
              <a:rPr lang="en-US" sz="1300" b="1" dirty="0"/>
              <a:t> </a:t>
            </a:r>
            <a:r>
              <a:rPr lang="en-US" sz="1300" dirty="0"/>
              <a:t>/ Ole </a:t>
            </a:r>
            <a:r>
              <a:rPr lang="en-US" sz="1300" dirty="0" err="1"/>
              <a:t>Gaute</a:t>
            </a:r>
            <a:r>
              <a:rPr lang="en-US" sz="1300" dirty="0"/>
              <a:t> </a:t>
            </a:r>
            <a:r>
              <a:rPr lang="en-US" sz="1300" dirty="0" err="1"/>
              <a:t>Gudmestad</a:t>
            </a:r>
            <a:endParaRPr lang="en-US" sz="13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84784"/>
            <a:ext cx="3449960" cy="24601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500" y="4073572"/>
            <a:ext cx="4734748" cy="266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9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916832"/>
            <a:ext cx="8004048" cy="4896544"/>
          </a:xfrm>
        </p:spPr>
        <p:txBody>
          <a:bodyPr>
            <a:normAutofit/>
          </a:bodyPr>
          <a:lstStyle/>
          <a:p>
            <a:r>
              <a:rPr lang="en-US" sz="2400" b="1" dirty="0"/>
              <a:t>2014</a:t>
            </a:r>
            <a:r>
              <a:rPr lang="en-US" sz="2400" dirty="0"/>
              <a:t>: 44 </a:t>
            </a:r>
            <a:r>
              <a:rPr lang="en-US" sz="2400" dirty="0" err="1"/>
              <a:t>påmeldte</a:t>
            </a:r>
            <a:r>
              <a:rPr lang="en-US" sz="2400" dirty="0"/>
              <a:t>, 12 </a:t>
            </a:r>
            <a:r>
              <a:rPr lang="en-US" sz="2400" dirty="0" err="1"/>
              <a:t>som</a:t>
            </a:r>
            <a:r>
              <a:rPr lang="en-US" sz="2400" dirty="0"/>
              <a:t> </a:t>
            </a:r>
            <a:r>
              <a:rPr lang="en-US" sz="2400" dirty="0" err="1"/>
              <a:t>ikke</a:t>
            </a:r>
            <a:r>
              <a:rPr lang="en-US" sz="2400" dirty="0"/>
              <a:t> </a:t>
            </a:r>
            <a:r>
              <a:rPr lang="en-US" sz="2400" dirty="0" err="1"/>
              <a:t>møtte</a:t>
            </a:r>
            <a:r>
              <a:rPr lang="en-US" sz="2400" dirty="0"/>
              <a:t> </a:t>
            </a:r>
            <a:r>
              <a:rPr lang="en-US" sz="2400" dirty="0" err="1"/>
              <a:t>av</a:t>
            </a:r>
            <a:r>
              <a:rPr lang="en-US" sz="2400" dirty="0"/>
              <a:t> diverse </a:t>
            </a:r>
            <a:r>
              <a:rPr lang="en-US" sz="2400" dirty="0" err="1"/>
              <a:t>årsaker</a:t>
            </a:r>
            <a:r>
              <a:rPr lang="en-US" sz="2400" dirty="0"/>
              <a:t> (</a:t>
            </a:r>
            <a:r>
              <a:rPr lang="en-US" sz="2400" dirty="0" err="1"/>
              <a:t>solgt</a:t>
            </a:r>
            <a:r>
              <a:rPr lang="en-US" sz="2400" dirty="0"/>
              <a:t> </a:t>
            </a:r>
            <a:r>
              <a:rPr lang="en-US" sz="2400" dirty="0" err="1"/>
              <a:t>videre</a:t>
            </a:r>
            <a:r>
              <a:rPr lang="en-US" sz="2400" dirty="0"/>
              <a:t>) </a:t>
            </a:r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deltok</a:t>
            </a:r>
            <a:r>
              <a:rPr lang="en-US" sz="2400" dirty="0"/>
              <a:t> </a:t>
            </a:r>
            <a:r>
              <a:rPr lang="en-US" sz="2400" dirty="0" err="1"/>
              <a:t>andre</a:t>
            </a:r>
            <a:r>
              <a:rPr lang="en-US" sz="2400" dirty="0"/>
              <a:t> </a:t>
            </a:r>
            <a:r>
              <a:rPr lang="en-US" sz="2400" dirty="0" err="1"/>
              <a:t>plasser</a:t>
            </a:r>
            <a:r>
              <a:rPr lang="en-US" sz="2400" dirty="0"/>
              <a:t>.</a:t>
            </a:r>
          </a:p>
          <a:p>
            <a:r>
              <a:rPr lang="en-US" sz="2400" dirty="0"/>
              <a:t>Av </a:t>
            </a:r>
            <a:r>
              <a:rPr lang="en-US" sz="2400" dirty="0" err="1"/>
              <a:t>disse</a:t>
            </a:r>
            <a:r>
              <a:rPr lang="en-US" sz="2400" dirty="0"/>
              <a:t> 32 </a:t>
            </a:r>
            <a:r>
              <a:rPr lang="en-US" sz="2400" dirty="0" err="1"/>
              <a:t>gjenstående</a:t>
            </a:r>
            <a:r>
              <a:rPr lang="en-US" sz="2400" dirty="0"/>
              <a:t> </a:t>
            </a:r>
            <a:r>
              <a:rPr lang="en-US" sz="2400" dirty="0" err="1"/>
              <a:t>klarte</a:t>
            </a:r>
            <a:r>
              <a:rPr lang="en-US" sz="2400" dirty="0"/>
              <a:t> vi </a:t>
            </a:r>
            <a:r>
              <a:rPr lang="en-US" sz="2400" dirty="0" err="1"/>
              <a:t>få</a:t>
            </a:r>
            <a:r>
              <a:rPr lang="en-US" sz="2400" dirty="0"/>
              <a:t> </a:t>
            </a:r>
            <a:r>
              <a:rPr lang="en-US" sz="2400" b="1" dirty="0"/>
              <a:t>84%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start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første</a:t>
            </a:r>
            <a:r>
              <a:rPr lang="en-US" sz="2400" dirty="0"/>
              <a:t> </a:t>
            </a:r>
            <a:r>
              <a:rPr lang="en-US" sz="2400" dirty="0" err="1"/>
              <a:t>mønstringsløp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b="1" dirty="0"/>
              <a:t>64%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andre</a:t>
            </a:r>
            <a:r>
              <a:rPr lang="en-US" sz="2400" dirty="0"/>
              <a:t>.</a:t>
            </a:r>
          </a:p>
          <a:p>
            <a:r>
              <a:rPr lang="en-US" sz="2400" b="1" dirty="0"/>
              <a:t>59%</a:t>
            </a:r>
            <a:r>
              <a:rPr lang="en-US" sz="2400" dirty="0"/>
              <a:t> </a:t>
            </a:r>
            <a:r>
              <a:rPr lang="en-US" sz="2400" dirty="0" err="1"/>
              <a:t>av</a:t>
            </a:r>
            <a:r>
              <a:rPr lang="en-US" sz="2400" dirty="0"/>
              <a:t> </a:t>
            </a:r>
            <a:r>
              <a:rPr lang="en-US" sz="2400" dirty="0" err="1"/>
              <a:t>disse</a:t>
            </a:r>
            <a:r>
              <a:rPr lang="en-US" sz="2400" dirty="0"/>
              <a:t> </a:t>
            </a:r>
            <a:r>
              <a:rPr lang="en-US" sz="2400" dirty="0" err="1"/>
              <a:t>gikk</a:t>
            </a:r>
            <a:r>
              <a:rPr lang="en-US" sz="2400" dirty="0"/>
              <a:t> </a:t>
            </a:r>
            <a:r>
              <a:rPr lang="en-US" sz="2400" dirty="0" err="1"/>
              <a:t>prøveløp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b="1" dirty="0"/>
              <a:t>47%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startet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Vi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foreløpig</a:t>
            </a:r>
            <a:r>
              <a:rPr lang="en-US" sz="2400" dirty="0"/>
              <a:t> </a:t>
            </a:r>
            <a:r>
              <a:rPr lang="en-US" sz="2400" dirty="0" err="1"/>
              <a:t>ikke</a:t>
            </a:r>
            <a:r>
              <a:rPr lang="en-US" sz="2400" dirty="0"/>
              <a:t> </a:t>
            </a:r>
            <a:r>
              <a:rPr lang="en-US" sz="2400" dirty="0" err="1"/>
              <a:t>årgangstopp</a:t>
            </a:r>
            <a:r>
              <a:rPr lang="en-US" sz="2400" dirty="0"/>
              <a:t> I </a:t>
            </a:r>
            <a:r>
              <a:rPr lang="en-US" sz="2400" dirty="0" err="1"/>
              <a:t>dette</a:t>
            </a:r>
            <a:r>
              <a:rPr lang="en-US" sz="2400" dirty="0"/>
              <a:t> </a:t>
            </a:r>
            <a:r>
              <a:rPr lang="en-US" sz="2400" dirty="0" err="1"/>
              <a:t>kullet</a:t>
            </a:r>
            <a:r>
              <a:rPr lang="en-US" sz="2400" dirty="0"/>
              <a:t> men </a:t>
            </a:r>
            <a:r>
              <a:rPr lang="en-US" sz="2400" dirty="0" err="1"/>
              <a:t>det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komme</a:t>
            </a:r>
            <a:r>
              <a:rPr lang="en-US" sz="2400" dirty="0"/>
              <a:t>. </a:t>
            </a:r>
            <a:r>
              <a:rPr lang="en-US" sz="2400" dirty="0" err="1"/>
              <a:t>Njølstad</a:t>
            </a:r>
            <a:r>
              <a:rPr lang="en-US" sz="2400" dirty="0"/>
              <a:t> </a:t>
            </a:r>
            <a:r>
              <a:rPr lang="en-US" sz="2400" dirty="0" err="1"/>
              <a:t>Jela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rundet</a:t>
            </a:r>
            <a:r>
              <a:rPr lang="en-US" sz="2400" dirty="0"/>
              <a:t> 100. 000 </a:t>
            </a:r>
            <a:r>
              <a:rPr lang="en-US" sz="2400" dirty="0" err="1"/>
              <a:t>innkjørt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dermed</a:t>
            </a:r>
            <a:r>
              <a:rPr lang="en-US" sz="2400" dirty="0"/>
              <a:t> </a:t>
            </a:r>
            <a:r>
              <a:rPr lang="en-US" sz="2400" dirty="0" err="1"/>
              <a:t>mest</a:t>
            </a:r>
            <a:r>
              <a:rPr lang="en-US" sz="2400" dirty="0"/>
              <a:t> </a:t>
            </a:r>
            <a:r>
              <a:rPr lang="en-US" sz="2400" dirty="0" err="1"/>
              <a:t>innkjørt</a:t>
            </a:r>
            <a:endParaRPr lang="en-US" sz="24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217024" cy="180020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Rask </a:t>
            </a:r>
            <a:r>
              <a:rPr lang="en-US" sz="4000" dirty="0" err="1"/>
              <a:t>skryteoversikt</a:t>
            </a:r>
            <a:r>
              <a:rPr lang="en-US" sz="4000" dirty="0"/>
              <a:t> </a:t>
            </a:r>
            <a:r>
              <a:rPr lang="en-US" sz="4000" dirty="0">
                <a:sym typeface="Wingdings" panose="05000000000000000000" pitchFamily="2" charset="2"/>
              </a:rPr>
              <a:t> </a:t>
            </a:r>
            <a:br>
              <a:rPr lang="en-US" sz="4000" dirty="0">
                <a:sym typeface="Wingdings" panose="05000000000000000000" pitchFamily="2" charset="2"/>
              </a:rPr>
            </a:br>
            <a:r>
              <a:rPr lang="en-US" sz="4000" dirty="0">
                <a:sym typeface="Wingdings" panose="05000000000000000000" pitchFamily="2" charset="2"/>
              </a:rPr>
              <a:t>2014</a:t>
            </a:r>
            <a:br>
              <a:rPr lang="en-US" sz="4000" dirty="0">
                <a:sym typeface="Wingdings" panose="05000000000000000000" pitchFamily="2" charset="2"/>
              </a:rPr>
            </a:br>
            <a:r>
              <a:rPr lang="en-US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470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204864"/>
            <a:ext cx="8004048" cy="4608512"/>
          </a:xfrm>
        </p:spPr>
        <p:txBody>
          <a:bodyPr>
            <a:normAutofit/>
          </a:bodyPr>
          <a:lstStyle/>
          <a:p>
            <a:r>
              <a:rPr lang="en-US" sz="2400" b="1" dirty="0"/>
              <a:t>2015</a:t>
            </a:r>
            <a:r>
              <a:rPr lang="en-US" sz="2400" dirty="0"/>
              <a:t>: 42 </a:t>
            </a:r>
            <a:r>
              <a:rPr lang="en-US" sz="2400" dirty="0" err="1"/>
              <a:t>påmeldte</a:t>
            </a:r>
            <a:r>
              <a:rPr lang="en-US" sz="2400" dirty="0"/>
              <a:t>, 1 </a:t>
            </a:r>
            <a:r>
              <a:rPr lang="en-US" sz="2400" dirty="0" err="1"/>
              <a:t>som</a:t>
            </a:r>
            <a:r>
              <a:rPr lang="en-US" sz="2400" dirty="0"/>
              <a:t> </a:t>
            </a:r>
            <a:r>
              <a:rPr lang="en-US" sz="2400" dirty="0" err="1"/>
              <a:t>ble</a:t>
            </a:r>
            <a:r>
              <a:rPr lang="en-US" sz="2400" dirty="0"/>
              <a:t> </a:t>
            </a:r>
            <a:r>
              <a:rPr lang="en-US" sz="2400" dirty="0" err="1"/>
              <a:t>overført</a:t>
            </a:r>
            <a:r>
              <a:rPr lang="en-US" sz="2400" dirty="0"/>
              <a:t> </a:t>
            </a:r>
            <a:r>
              <a:rPr lang="en-US" sz="2400" dirty="0" err="1"/>
              <a:t>fra</a:t>
            </a:r>
            <a:r>
              <a:rPr lang="en-US" sz="2400" dirty="0"/>
              <a:t> Drammen</a:t>
            </a:r>
          </a:p>
          <a:p>
            <a:endParaRPr lang="en-US" sz="2400" dirty="0"/>
          </a:p>
          <a:p>
            <a:r>
              <a:rPr lang="en-US" sz="2400" dirty="0"/>
              <a:t>Av disse 41 </a:t>
            </a:r>
            <a:r>
              <a:rPr lang="en-US" sz="2400" dirty="0" err="1"/>
              <a:t>gjenstående</a:t>
            </a:r>
            <a:r>
              <a:rPr lang="en-US" sz="2400" dirty="0"/>
              <a:t> </a:t>
            </a:r>
            <a:r>
              <a:rPr lang="en-US" sz="2400" dirty="0" err="1"/>
              <a:t>klarte</a:t>
            </a:r>
            <a:r>
              <a:rPr lang="en-US" sz="2400" dirty="0"/>
              <a:t> vi å </a:t>
            </a:r>
            <a:r>
              <a:rPr lang="en-US" sz="2400" dirty="0" err="1"/>
              <a:t>få</a:t>
            </a:r>
            <a:r>
              <a:rPr lang="en-US" sz="2400" dirty="0"/>
              <a:t> </a:t>
            </a:r>
            <a:r>
              <a:rPr lang="en-US" sz="2400" b="1" dirty="0"/>
              <a:t>66%</a:t>
            </a:r>
            <a:r>
              <a:rPr lang="en-US" sz="2400" dirty="0"/>
              <a:t> til start i </a:t>
            </a:r>
            <a:r>
              <a:rPr lang="en-US" sz="2400" dirty="0" err="1"/>
              <a:t>første</a:t>
            </a:r>
            <a:r>
              <a:rPr lang="en-US" sz="2400" dirty="0"/>
              <a:t> </a:t>
            </a:r>
            <a:r>
              <a:rPr lang="en-US" sz="2400" dirty="0" err="1"/>
              <a:t>mønstringsløp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b="1" dirty="0"/>
              <a:t>59%</a:t>
            </a:r>
            <a:r>
              <a:rPr lang="en-US" sz="2400" dirty="0"/>
              <a:t> til </a:t>
            </a:r>
            <a:r>
              <a:rPr lang="en-US" sz="2400" dirty="0" err="1"/>
              <a:t>andre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Foreløpig</a:t>
            </a:r>
            <a:r>
              <a:rPr lang="en-US" sz="2400" dirty="0"/>
              <a:t> </a:t>
            </a:r>
            <a:r>
              <a:rPr lang="en-US" sz="2400" dirty="0" err="1"/>
              <a:t>er</a:t>
            </a:r>
            <a:r>
              <a:rPr lang="en-US" sz="2400" dirty="0"/>
              <a:t> </a:t>
            </a:r>
            <a:r>
              <a:rPr lang="en-US" sz="2400" dirty="0" err="1"/>
              <a:t>det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hest</a:t>
            </a:r>
            <a:r>
              <a:rPr lang="en-US" sz="2400" dirty="0"/>
              <a:t> </a:t>
            </a:r>
            <a:r>
              <a:rPr lang="en-US" sz="2400" dirty="0" err="1"/>
              <a:t>som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gått</a:t>
            </a:r>
            <a:r>
              <a:rPr lang="en-US" sz="2400" dirty="0"/>
              <a:t> </a:t>
            </a:r>
            <a:r>
              <a:rPr lang="en-US" sz="2400" dirty="0" err="1"/>
              <a:t>prøveløp</a:t>
            </a:r>
            <a:r>
              <a:rPr lang="en-US" sz="2400" dirty="0"/>
              <a:t>,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startet</a:t>
            </a:r>
            <a:r>
              <a:rPr lang="en-US" sz="2400" dirty="0"/>
              <a:t> – men for </a:t>
            </a:r>
            <a:r>
              <a:rPr lang="en-US" sz="2400" dirty="0" err="1"/>
              <a:t>en</a:t>
            </a:r>
            <a:r>
              <a:rPr lang="en-US" sz="2400" dirty="0"/>
              <a:t> start – </a:t>
            </a:r>
            <a:r>
              <a:rPr lang="en-US" sz="2400" dirty="0" err="1"/>
              <a:t>Matchplay</a:t>
            </a:r>
            <a:r>
              <a:rPr lang="en-US" sz="2400" dirty="0"/>
              <a:t> S.S. </a:t>
            </a:r>
            <a:r>
              <a:rPr lang="en-US" sz="2400" dirty="0" err="1"/>
              <a:t>vant</a:t>
            </a:r>
            <a:r>
              <a:rPr lang="en-US" sz="2400" dirty="0"/>
              <a:t> </a:t>
            </a:r>
            <a:r>
              <a:rPr lang="en-US" sz="2400" dirty="0" err="1"/>
              <a:t>sitt</a:t>
            </a:r>
            <a:r>
              <a:rPr lang="en-US" sz="2400" dirty="0"/>
              <a:t> </a:t>
            </a:r>
            <a:r>
              <a:rPr lang="en-US" sz="2400" dirty="0" err="1"/>
              <a:t>første</a:t>
            </a:r>
            <a:r>
              <a:rPr lang="en-US" sz="2400" dirty="0"/>
              <a:t> </a:t>
            </a:r>
            <a:r>
              <a:rPr lang="en-US" sz="2400" dirty="0" err="1"/>
              <a:t>løp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</a:t>
            </a:r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217024" cy="180020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err="1"/>
              <a:t>Oversikt</a:t>
            </a:r>
            <a:r>
              <a:rPr lang="en-US" sz="4000" dirty="0"/>
              <a:t> 2015 </a:t>
            </a:r>
            <a:r>
              <a:rPr lang="en-US" sz="4000" dirty="0" err="1"/>
              <a:t>årgangen</a:t>
            </a:r>
            <a:r>
              <a:rPr lang="en-US" sz="4000" dirty="0"/>
              <a:t> </a:t>
            </a:r>
            <a:r>
              <a:rPr lang="en-US" sz="4000" dirty="0" err="1"/>
              <a:t>pr</a:t>
            </a:r>
            <a:r>
              <a:rPr lang="en-US" sz="4000" dirty="0"/>
              <a:t> I </a:t>
            </a:r>
            <a:r>
              <a:rPr lang="en-US" sz="4000" dirty="0" err="1"/>
              <a:t>dag</a:t>
            </a:r>
            <a:r>
              <a:rPr lang="en-US" sz="4000" dirty="0">
                <a:sym typeface="Wingdings" panose="05000000000000000000" pitchFamily="2" charset="2"/>
              </a:rPr>
              <a:t/>
            </a:r>
            <a:br>
              <a:rPr lang="en-US" sz="4000" dirty="0">
                <a:sym typeface="Wingdings" panose="05000000000000000000" pitchFamily="2" charset="2"/>
              </a:rPr>
            </a:br>
            <a:r>
              <a:rPr lang="en-US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694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268760"/>
            <a:ext cx="8004048" cy="3240360"/>
          </a:xfrm>
        </p:spPr>
        <p:txBody>
          <a:bodyPr>
            <a:normAutofit/>
          </a:bodyPr>
          <a:lstStyle/>
          <a:p>
            <a:r>
              <a:rPr lang="en-US" sz="1600" dirty="0"/>
              <a:t>I </a:t>
            </a:r>
            <a:r>
              <a:rPr lang="en-US" sz="1600" dirty="0" err="1"/>
              <a:t>forbindelse</a:t>
            </a:r>
            <a:r>
              <a:rPr lang="en-US" sz="1600" dirty="0"/>
              <a:t> med </a:t>
            </a:r>
            <a:r>
              <a:rPr lang="en-US" sz="1600" dirty="0" err="1"/>
              <a:t>suksessen</a:t>
            </a:r>
            <a:r>
              <a:rPr lang="en-US" sz="1600" dirty="0"/>
              <a:t> </a:t>
            </a:r>
            <a:r>
              <a:rPr lang="en-US" sz="1600" dirty="0" err="1"/>
              <a:t>på</a:t>
            </a:r>
            <a:r>
              <a:rPr lang="en-US" sz="1600" dirty="0"/>
              <a:t> de </a:t>
            </a:r>
            <a:r>
              <a:rPr lang="en-US" sz="1600" dirty="0" err="1"/>
              <a:t>foregående</a:t>
            </a:r>
            <a:r>
              <a:rPr lang="en-US" sz="1600" dirty="0"/>
              <a:t> </a:t>
            </a:r>
            <a:r>
              <a:rPr lang="en-US" sz="1600" dirty="0" err="1"/>
              <a:t>årgangene</a:t>
            </a:r>
            <a:r>
              <a:rPr lang="en-US" sz="1600" dirty="0"/>
              <a:t> </a:t>
            </a:r>
            <a:r>
              <a:rPr lang="en-US" sz="1600" dirty="0" err="1"/>
              <a:t>slo</a:t>
            </a:r>
            <a:r>
              <a:rPr lang="en-US" sz="1600" dirty="0"/>
              <a:t> vi </a:t>
            </a:r>
            <a:r>
              <a:rPr lang="en-US" sz="1600" dirty="0" err="1"/>
              <a:t>i</a:t>
            </a:r>
            <a:r>
              <a:rPr lang="en-US" sz="1600" dirty="0"/>
              <a:t> August </a:t>
            </a:r>
            <a:r>
              <a:rPr lang="en-US" sz="1600" dirty="0" err="1"/>
              <a:t>til</a:t>
            </a:r>
            <a:r>
              <a:rPr lang="en-US" sz="1600" dirty="0"/>
              <a:t> med </a:t>
            </a:r>
            <a:r>
              <a:rPr lang="en-US" sz="1600" dirty="0" err="1"/>
              <a:t>sosial</a:t>
            </a:r>
            <a:r>
              <a:rPr lang="en-US" sz="1600" dirty="0"/>
              <a:t> </a:t>
            </a:r>
            <a:r>
              <a:rPr lang="en-US" sz="1600" dirty="0" err="1"/>
              <a:t>aften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faglig</a:t>
            </a:r>
            <a:r>
              <a:rPr lang="en-US" sz="1600" dirty="0"/>
              <a:t> </a:t>
            </a:r>
            <a:r>
              <a:rPr lang="en-US" sz="1600" dirty="0" err="1"/>
              <a:t>påfyll</a:t>
            </a:r>
            <a:r>
              <a:rPr lang="en-US" sz="1600" dirty="0"/>
              <a:t> for </a:t>
            </a:r>
            <a:r>
              <a:rPr lang="en-US" sz="1600" dirty="0" err="1"/>
              <a:t>alle</a:t>
            </a:r>
            <a:r>
              <a:rPr lang="en-US" sz="1600" dirty="0"/>
              <a:t>. I </a:t>
            </a:r>
            <a:r>
              <a:rPr lang="en-US" sz="1600" dirty="0" err="1"/>
              <a:t>tillegg</a:t>
            </a:r>
            <a:r>
              <a:rPr lang="en-US" sz="1600" dirty="0"/>
              <a:t> </a:t>
            </a:r>
            <a:r>
              <a:rPr lang="en-US" sz="1600" dirty="0" err="1"/>
              <a:t>kjørte</a:t>
            </a:r>
            <a:r>
              <a:rPr lang="en-US" sz="1600" dirty="0"/>
              <a:t> vi </a:t>
            </a:r>
            <a:r>
              <a:rPr lang="en-US" sz="1600" dirty="0" err="1"/>
              <a:t>vanlig</a:t>
            </a:r>
            <a:r>
              <a:rPr lang="en-US" sz="1600" dirty="0"/>
              <a:t> </a:t>
            </a:r>
            <a:r>
              <a:rPr lang="en-US" sz="1600" dirty="0" err="1"/>
              <a:t>gjennomgang</a:t>
            </a:r>
            <a:r>
              <a:rPr lang="en-US" sz="1600" dirty="0"/>
              <a:t> med 2015 </a:t>
            </a:r>
            <a:r>
              <a:rPr lang="en-US" sz="1600" dirty="0" err="1"/>
              <a:t>årgangen</a:t>
            </a:r>
            <a:r>
              <a:rPr lang="en-US" sz="1600" dirty="0"/>
              <a:t>.</a:t>
            </a:r>
          </a:p>
          <a:p>
            <a:r>
              <a:rPr lang="en-US" sz="1600" dirty="0"/>
              <a:t>Ole “</a:t>
            </a:r>
            <a:r>
              <a:rPr lang="en-US" sz="1600" dirty="0" err="1"/>
              <a:t>temmer”Johansen</a:t>
            </a:r>
            <a:r>
              <a:rPr lang="en-US" sz="1600" dirty="0"/>
              <a:t> </a:t>
            </a:r>
            <a:r>
              <a:rPr lang="en-US" sz="1600" dirty="0" err="1"/>
              <a:t>hadde</a:t>
            </a:r>
            <a:r>
              <a:rPr lang="en-US" sz="1600" dirty="0"/>
              <a:t> </a:t>
            </a:r>
            <a:r>
              <a:rPr lang="en-US" sz="1600" dirty="0" err="1"/>
              <a:t>foredrag</a:t>
            </a:r>
            <a:r>
              <a:rPr lang="en-US" sz="1600" dirty="0"/>
              <a:t> om </a:t>
            </a:r>
            <a:r>
              <a:rPr lang="en-US" sz="1600" dirty="0" err="1"/>
              <a:t>temming</a:t>
            </a:r>
            <a:r>
              <a:rPr lang="en-US" sz="1600" dirty="0"/>
              <a:t> og </a:t>
            </a:r>
            <a:r>
              <a:rPr lang="en-US" sz="1600" dirty="0" err="1"/>
              <a:t>oppfølging</a:t>
            </a:r>
            <a:r>
              <a:rPr lang="en-US" sz="1600" dirty="0"/>
              <a:t> av </a:t>
            </a:r>
            <a:r>
              <a:rPr lang="en-US" sz="1600" dirty="0" err="1"/>
              <a:t>unghester</a:t>
            </a:r>
            <a:r>
              <a:rPr lang="en-US" sz="1600" dirty="0"/>
              <a:t> og </a:t>
            </a:r>
            <a:r>
              <a:rPr lang="en-US" sz="1600" dirty="0" err="1"/>
              <a:t>viktigheten</a:t>
            </a:r>
            <a:r>
              <a:rPr lang="en-US" sz="1600" dirty="0"/>
              <a:t> av dette.</a:t>
            </a:r>
          </a:p>
          <a:p>
            <a:r>
              <a:rPr lang="en-US" sz="1600" dirty="0"/>
              <a:t>Knut Olav </a:t>
            </a:r>
            <a:r>
              <a:rPr lang="en-US" sz="1600" dirty="0" err="1"/>
              <a:t>hadde</a:t>
            </a:r>
            <a:r>
              <a:rPr lang="en-US" sz="1600" dirty="0"/>
              <a:t> </a:t>
            </a:r>
            <a:r>
              <a:rPr lang="en-US" sz="1600" dirty="0" err="1"/>
              <a:t>oppsummering</a:t>
            </a:r>
            <a:r>
              <a:rPr lang="en-US" sz="1600" dirty="0"/>
              <a:t> og info rundt Til Start </a:t>
            </a:r>
            <a:r>
              <a:rPr lang="en-US" sz="1600" dirty="0" err="1"/>
              <a:t>prosjektet</a:t>
            </a:r>
            <a:r>
              <a:rPr lang="en-US" sz="1600" dirty="0"/>
              <a:t>.</a:t>
            </a:r>
          </a:p>
          <a:p>
            <a:r>
              <a:rPr lang="en-US" sz="1600" dirty="0"/>
              <a:t>Gunnar Gjerstad </a:t>
            </a:r>
            <a:r>
              <a:rPr lang="en-US" sz="1600" dirty="0" err="1"/>
              <a:t>gikk</a:t>
            </a:r>
            <a:r>
              <a:rPr lang="en-US" sz="1600" dirty="0"/>
              <a:t> </a:t>
            </a:r>
            <a:r>
              <a:rPr lang="en-US" sz="1600" dirty="0" err="1"/>
              <a:t>gjennom</a:t>
            </a:r>
            <a:r>
              <a:rPr lang="en-US" sz="1600" dirty="0"/>
              <a:t> program og </a:t>
            </a:r>
            <a:r>
              <a:rPr lang="en-US" sz="1600" dirty="0" err="1"/>
              <a:t>informerte</a:t>
            </a:r>
            <a:r>
              <a:rPr lang="en-US" sz="1600" dirty="0"/>
              <a:t> om hva </a:t>
            </a:r>
            <a:r>
              <a:rPr lang="en-US" sz="1600" dirty="0" err="1"/>
              <a:t>hesteeierne</a:t>
            </a:r>
            <a:r>
              <a:rPr lang="en-US" sz="1600" dirty="0"/>
              <a:t> </a:t>
            </a:r>
            <a:r>
              <a:rPr lang="en-US" sz="1600" dirty="0" err="1"/>
              <a:t>måtte</a:t>
            </a:r>
            <a:r>
              <a:rPr lang="en-US" sz="1600" dirty="0"/>
              <a:t> </a:t>
            </a:r>
            <a:r>
              <a:rPr lang="en-US" sz="1600" dirty="0" err="1"/>
              <a:t>gjøre</a:t>
            </a:r>
            <a:r>
              <a:rPr lang="en-US" sz="1600" dirty="0"/>
              <a:t> </a:t>
            </a:r>
            <a:r>
              <a:rPr lang="en-US" sz="1600" dirty="0" err="1"/>
              <a:t>fremover</a:t>
            </a:r>
            <a:r>
              <a:rPr lang="en-US" sz="1600" dirty="0"/>
              <a:t> </a:t>
            </a:r>
            <a:r>
              <a:rPr lang="en-US" sz="1600" dirty="0" err="1"/>
              <a:t>før</a:t>
            </a:r>
            <a:r>
              <a:rPr lang="en-US" sz="1600" dirty="0"/>
              <a:t> </a:t>
            </a:r>
            <a:r>
              <a:rPr lang="en-US" sz="1600" dirty="0" err="1"/>
              <a:t>neste</a:t>
            </a:r>
            <a:r>
              <a:rPr lang="en-US" sz="1600" dirty="0"/>
              <a:t> </a:t>
            </a:r>
            <a:r>
              <a:rPr lang="en-US" sz="1600" dirty="0" err="1"/>
              <a:t>storsamling</a:t>
            </a:r>
            <a:r>
              <a:rPr lang="en-US" sz="1600" dirty="0"/>
              <a:t>.</a:t>
            </a:r>
          </a:p>
          <a:p>
            <a:r>
              <a:rPr lang="en-US" sz="1600" dirty="0"/>
              <a:t>I 2015 </a:t>
            </a:r>
            <a:r>
              <a:rPr lang="en-US" sz="1600" dirty="0" err="1"/>
              <a:t>Årgangen</a:t>
            </a:r>
            <a:r>
              <a:rPr lang="en-US" sz="1600" dirty="0"/>
              <a:t> </a:t>
            </a:r>
            <a:r>
              <a:rPr lang="en-US" sz="1600" dirty="0" err="1"/>
              <a:t>fikk</a:t>
            </a:r>
            <a:r>
              <a:rPr lang="en-US" sz="1600" dirty="0"/>
              <a:t> vi </a:t>
            </a:r>
            <a:r>
              <a:rPr lang="en-US" sz="1600" b="1" dirty="0"/>
              <a:t>42</a:t>
            </a:r>
            <a:r>
              <a:rPr lang="en-US" sz="1600" dirty="0"/>
              <a:t> </a:t>
            </a:r>
            <a:r>
              <a:rPr lang="en-US" sz="1600" dirty="0" err="1"/>
              <a:t>påmeldte</a:t>
            </a:r>
            <a:r>
              <a:rPr lang="en-US" sz="1600" dirty="0"/>
              <a:t> og </a:t>
            </a:r>
            <a:r>
              <a:rPr lang="en-US" sz="1600" dirty="0" err="1"/>
              <a:t>deltagende</a:t>
            </a:r>
            <a:r>
              <a:rPr lang="en-US" sz="1600" dirty="0"/>
              <a:t> </a:t>
            </a:r>
            <a:r>
              <a:rPr lang="en-US" sz="1600" dirty="0" err="1"/>
              <a:t>ekvipasjer</a:t>
            </a:r>
            <a:r>
              <a:rPr lang="en-US" sz="1600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01000" cy="671736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/>
              <a:t>Oppstarten</a:t>
            </a:r>
            <a:r>
              <a:rPr lang="en-US" sz="3200" dirty="0"/>
              <a:t> </a:t>
            </a:r>
            <a:r>
              <a:rPr lang="en-US" sz="3200" dirty="0" err="1"/>
              <a:t>på</a:t>
            </a:r>
            <a:r>
              <a:rPr lang="en-US" sz="3200" dirty="0"/>
              <a:t> 2015 </a:t>
            </a:r>
            <a:r>
              <a:rPr lang="en-US" sz="3200" dirty="0" err="1"/>
              <a:t>årgangen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005064"/>
            <a:ext cx="7193836" cy="2656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052736"/>
            <a:ext cx="8004048" cy="5616624"/>
          </a:xfrm>
        </p:spPr>
        <p:txBody>
          <a:bodyPr>
            <a:normAutofit fontScale="92500"/>
          </a:bodyPr>
          <a:lstStyle/>
          <a:p>
            <a:r>
              <a:rPr lang="en-US" dirty="0"/>
              <a:t>Som </a:t>
            </a:r>
            <a:r>
              <a:rPr lang="en-US" dirty="0" err="1"/>
              <a:t>nevnt</a:t>
            </a:r>
            <a:r>
              <a:rPr lang="en-US" dirty="0"/>
              <a:t> </a:t>
            </a:r>
            <a:r>
              <a:rPr lang="en-US" dirty="0" err="1"/>
              <a:t>tidligere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kalt</a:t>
            </a:r>
            <a:r>
              <a:rPr lang="en-US" dirty="0"/>
              <a:t> inn via e-mail eller </a:t>
            </a:r>
            <a:r>
              <a:rPr lang="en-US" dirty="0" err="1"/>
              <a:t>sms</a:t>
            </a:r>
            <a:r>
              <a:rPr lang="en-US" dirty="0"/>
              <a:t> (de som ikke </a:t>
            </a:r>
            <a:r>
              <a:rPr lang="en-US" dirty="0" err="1"/>
              <a:t>hadde</a:t>
            </a:r>
            <a:r>
              <a:rPr lang="en-US" dirty="0"/>
              <a:t> dette </a:t>
            </a:r>
            <a:r>
              <a:rPr lang="en-US" dirty="0" err="1"/>
              <a:t>fikk</a:t>
            </a:r>
            <a:r>
              <a:rPr lang="en-US" dirty="0"/>
              <a:t> </a:t>
            </a:r>
            <a:r>
              <a:rPr lang="en-US" dirty="0" err="1"/>
              <a:t>invitasjon</a:t>
            </a:r>
            <a:r>
              <a:rPr lang="en-US" dirty="0"/>
              <a:t> pr post). Vi </a:t>
            </a:r>
            <a:r>
              <a:rPr lang="en-US" dirty="0" err="1"/>
              <a:t>bruker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Facebook </a:t>
            </a:r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aktivt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informasjonskanal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Storsamlingene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jo </a:t>
            </a:r>
            <a:r>
              <a:rPr lang="en-US" dirty="0" err="1"/>
              <a:t>avklart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veldig</a:t>
            </a:r>
            <a:r>
              <a:rPr lang="en-US" dirty="0"/>
              <a:t> god </a:t>
            </a:r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lett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planlegge</a:t>
            </a:r>
            <a:r>
              <a:rPr lang="en-US" dirty="0"/>
              <a:t>. Denne </a:t>
            </a:r>
            <a:r>
              <a:rPr lang="en-US" dirty="0" err="1"/>
              <a:t>informasjonen</a:t>
            </a:r>
            <a:r>
              <a:rPr lang="en-US" dirty="0"/>
              <a:t> </a:t>
            </a:r>
            <a:r>
              <a:rPr lang="en-US" dirty="0" err="1"/>
              <a:t>legges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Travsport.no/</a:t>
            </a:r>
            <a:r>
              <a:rPr lang="en-US" dirty="0" err="1"/>
              <a:t>Til</a:t>
            </a:r>
            <a:r>
              <a:rPr lang="en-US" dirty="0"/>
              <a:t> Start, </a:t>
            </a:r>
            <a:r>
              <a:rPr lang="en-US" dirty="0" err="1"/>
              <a:t>Forus</a:t>
            </a:r>
            <a:r>
              <a:rPr lang="en-US" dirty="0"/>
              <a:t> </a:t>
            </a:r>
            <a:r>
              <a:rPr lang="en-US" dirty="0" err="1"/>
              <a:t>Trav</a:t>
            </a:r>
            <a:r>
              <a:rPr lang="en-US" dirty="0"/>
              <a:t>, </a:t>
            </a:r>
            <a:r>
              <a:rPr lang="en-US" dirty="0" err="1"/>
              <a:t>Forbundet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diverse </a:t>
            </a:r>
            <a:r>
              <a:rPr lang="en-US" dirty="0" err="1"/>
              <a:t>Facebooksider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prøver</a:t>
            </a:r>
            <a:r>
              <a:rPr lang="en-US" dirty="0"/>
              <a:t> vi </a:t>
            </a:r>
            <a:r>
              <a:rPr lang="en-US" dirty="0" err="1"/>
              <a:t>og</a:t>
            </a:r>
            <a:r>
              <a:rPr lang="en-US" dirty="0"/>
              <a:t> ha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treningsamling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måneden</a:t>
            </a:r>
            <a:r>
              <a:rPr lang="en-US" dirty="0"/>
              <a:t>.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Forus</a:t>
            </a:r>
            <a:r>
              <a:rPr lang="en-US" dirty="0"/>
              <a:t> </a:t>
            </a:r>
            <a:r>
              <a:rPr lang="en-US" dirty="0" err="1"/>
              <a:t>kjører</a:t>
            </a:r>
            <a:r>
              <a:rPr lang="en-US" dirty="0"/>
              <a:t> vi </a:t>
            </a:r>
            <a:r>
              <a:rPr lang="en-US" dirty="0" err="1"/>
              <a:t>pr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dag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helga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mnd</a:t>
            </a:r>
            <a:r>
              <a:rPr lang="en-US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01000" cy="5997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err="1"/>
              <a:t>Gjennomføringen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08720"/>
            <a:ext cx="8004048" cy="5760640"/>
          </a:xfrm>
        </p:spPr>
        <p:txBody>
          <a:bodyPr>
            <a:normAutofit/>
          </a:bodyPr>
          <a:lstStyle/>
          <a:p>
            <a:r>
              <a:rPr lang="en-US" sz="2000" dirty="0" err="1"/>
              <a:t>Første</a:t>
            </a:r>
            <a:r>
              <a:rPr lang="en-US" sz="2000" dirty="0"/>
              <a:t> </a:t>
            </a:r>
            <a:r>
              <a:rPr lang="en-US" sz="2000" dirty="0" err="1"/>
              <a:t>storsamlingen</a:t>
            </a:r>
            <a:r>
              <a:rPr lang="en-US" sz="2000" dirty="0"/>
              <a:t> for 2015 </a:t>
            </a:r>
            <a:r>
              <a:rPr lang="en-US" sz="2000" dirty="0" err="1"/>
              <a:t>årgangen</a:t>
            </a:r>
            <a:r>
              <a:rPr lang="en-US" sz="2000" dirty="0"/>
              <a:t> </a:t>
            </a:r>
            <a:r>
              <a:rPr lang="en-US" sz="2000" dirty="0" err="1"/>
              <a:t>ble</a:t>
            </a:r>
            <a:r>
              <a:rPr lang="en-US" sz="2000" dirty="0"/>
              <a:t> </a:t>
            </a:r>
            <a:r>
              <a:rPr lang="en-US" sz="2000" dirty="0" err="1"/>
              <a:t>gjennomført</a:t>
            </a:r>
            <a:r>
              <a:rPr lang="en-US" sz="2000" dirty="0"/>
              <a:t> </a:t>
            </a:r>
            <a:r>
              <a:rPr lang="en-US" sz="2000" dirty="0" err="1"/>
              <a:t>før</a:t>
            </a:r>
            <a:r>
              <a:rPr lang="en-US" sz="2000" dirty="0"/>
              <a:t> </a:t>
            </a:r>
            <a:r>
              <a:rPr lang="en-US" sz="2000" dirty="0" err="1"/>
              <a:t>sommeren</a:t>
            </a:r>
            <a:r>
              <a:rPr lang="en-US" sz="2000" dirty="0"/>
              <a:t>. </a:t>
            </a:r>
            <a:r>
              <a:rPr lang="en-US" sz="2000" dirty="0" err="1"/>
              <a:t>Dette</a:t>
            </a:r>
            <a:r>
              <a:rPr lang="en-US" sz="2000" dirty="0"/>
              <a:t> for å </a:t>
            </a:r>
            <a:r>
              <a:rPr lang="en-US" sz="2000" dirty="0" err="1"/>
              <a:t>få</a:t>
            </a:r>
            <a:r>
              <a:rPr lang="en-US" sz="2000" dirty="0"/>
              <a:t> </a:t>
            </a:r>
            <a:r>
              <a:rPr lang="en-US" sz="2000" dirty="0" err="1"/>
              <a:t>alle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ta </a:t>
            </a:r>
            <a:r>
              <a:rPr lang="en-US" sz="2000" dirty="0" err="1"/>
              <a:t>grunnopplæringen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få</a:t>
            </a:r>
            <a:r>
              <a:rPr lang="en-US" sz="2000" dirty="0"/>
              <a:t> </a:t>
            </a:r>
            <a:r>
              <a:rPr lang="en-US" sz="2000" dirty="0" err="1"/>
              <a:t>evt</a:t>
            </a:r>
            <a:r>
              <a:rPr lang="en-US" sz="2000" dirty="0"/>
              <a:t> </a:t>
            </a:r>
            <a:r>
              <a:rPr lang="en-US" sz="2000" dirty="0" err="1"/>
              <a:t>vogn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før</a:t>
            </a:r>
            <a:r>
              <a:rPr lang="en-US" sz="2000" dirty="0"/>
              <a:t> </a:t>
            </a:r>
            <a:r>
              <a:rPr lang="en-US" sz="2000" dirty="0" err="1"/>
              <a:t>sommerbeitet</a:t>
            </a:r>
            <a:r>
              <a:rPr lang="en-US" sz="2000" dirty="0"/>
              <a:t>.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denne</a:t>
            </a:r>
            <a:r>
              <a:rPr lang="en-US" sz="2000" dirty="0"/>
              <a:t> </a:t>
            </a:r>
            <a:r>
              <a:rPr lang="en-US" sz="2000" dirty="0" err="1"/>
              <a:t>samlingen</a:t>
            </a:r>
            <a:r>
              <a:rPr lang="en-US" sz="2000" dirty="0"/>
              <a:t> </a:t>
            </a:r>
            <a:r>
              <a:rPr lang="en-US" sz="2000" dirty="0" err="1"/>
              <a:t>er</a:t>
            </a:r>
            <a:r>
              <a:rPr lang="en-US" sz="2000" dirty="0"/>
              <a:t> </a:t>
            </a:r>
            <a:r>
              <a:rPr lang="en-US" sz="2000" dirty="0" err="1"/>
              <a:t>det</a:t>
            </a:r>
            <a:r>
              <a:rPr lang="en-US" sz="2000" dirty="0"/>
              <a:t> bare </a:t>
            </a:r>
            <a:r>
              <a:rPr lang="en-US" sz="2000" dirty="0" err="1"/>
              <a:t>mønstring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banen</a:t>
            </a:r>
            <a:r>
              <a:rPr lang="en-US" sz="2000" dirty="0"/>
              <a:t>. </a:t>
            </a:r>
            <a:r>
              <a:rPr lang="en-US" sz="2000" dirty="0" err="1"/>
              <a:t>Dette</a:t>
            </a:r>
            <a:r>
              <a:rPr lang="en-US" sz="2000" dirty="0"/>
              <a:t> </a:t>
            </a:r>
            <a:r>
              <a:rPr lang="en-US" sz="2000" dirty="0" err="1"/>
              <a:t>hjelper</a:t>
            </a:r>
            <a:r>
              <a:rPr lang="en-US" sz="2000" dirty="0"/>
              <a:t> </a:t>
            </a:r>
            <a:r>
              <a:rPr lang="en-US" sz="2000" dirty="0" err="1"/>
              <a:t>veldig</a:t>
            </a:r>
            <a:r>
              <a:rPr lang="en-US" sz="2000" dirty="0"/>
              <a:t> </a:t>
            </a:r>
            <a:r>
              <a:rPr lang="en-US" sz="2000" dirty="0" err="1"/>
              <a:t>når</a:t>
            </a:r>
            <a:r>
              <a:rPr lang="en-US" sz="2000" dirty="0"/>
              <a:t> </a:t>
            </a:r>
            <a:r>
              <a:rPr lang="en-US" sz="2000" dirty="0" err="1"/>
              <a:t>det</a:t>
            </a:r>
            <a:r>
              <a:rPr lang="en-US" sz="2000" dirty="0"/>
              <a:t> </a:t>
            </a:r>
            <a:r>
              <a:rPr lang="en-US" sz="2000" dirty="0" err="1"/>
              <a:t>seles</a:t>
            </a:r>
            <a:r>
              <a:rPr lang="en-US" sz="2000" dirty="0"/>
              <a:t> </a:t>
            </a:r>
            <a:r>
              <a:rPr lang="en-US" sz="2000" dirty="0" err="1"/>
              <a:t>opp</a:t>
            </a:r>
            <a:r>
              <a:rPr lang="en-US" sz="2000" dirty="0"/>
              <a:t> </a:t>
            </a:r>
            <a:r>
              <a:rPr lang="en-US" sz="2000" dirty="0" err="1"/>
              <a:t>første</a:t>
            </a:r>
            <a:r>
              <a:rPr lang="en-US" sz="2000" dirty="0"/>
              <a:t> gang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sensommeren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Første</a:t>
            </a:r>
            <a:r>
              <a:rPr lang="en-US" sz="2000" dirty="0"/>
              <a:t> </a:t>
            </a:r>
            <a:r>
              <a:rPr lang="en-US" sz="2000" dirty="0" err="1"/>
              <a:t>storsamling</a:t>
            </a:r>
            <a:r>
              <a:rPr lang="en-US" sz="2000" dirty="0"/>
              <a:t> </a:t>
            </a:r>
            <a:r>
              <a:rPr lang="en-US" sz="2000" dirty="0" err="1"/>
              <a:t>hadde</a:t>
            </a:r>
            <a:r>
              <a:rPr lang="en-US" sz="2000" dirty="0"/>
              <a:t> vi 29. </a:t>
            </a:r>
            <a:r>
              <a:rPr lang="en-US" sz="2000" dirty="0" err="1"/>
              <a:t>Oktober</a:t>
            </a:r>
            <a:r>
              <a:rPr lang="en-US" sz="2000" dirty="0"/>
              <a:t> 2016</a:t>
            </a:r>
          </a:p>
          <a:p>
            <a:r>
              <a:rPr lang="en-US" sz="2000" dirty="0" err="1"/>
              <a:t>Det</a:t>
            </a:r>
            <a:r>
              <a:rPr lang="en-US" sz="2000" dirty="0"/>
              <a:t> </a:t>
            </a:r>
            <a:r>
              <a:rPr lang="en-US" sz="2000" dirty="0" err="1"/>
              <a:t>møtte</a:t>
            </a:r>
            <a:r>
              <a:rPr lang="en-US" sz="2000" dirty="0"/>
              <a:t> </a:t>
            </a:r>
            <a:r>
              <a:rPr lang="en-US" sz="2000" dirty="0" err="1"/>
              <a:t>opp</a:t>
            </a:r>
            <a:r>
              <a:rPr lang="en-US" sz="2000" dirty="0"/>
              <a:t> 24 </a:t>
            </a:r>
            <a:r>
              <a:rPr lang="en-US" sz="2000" dirty="0" err="1"/>
              <a:t>åringer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Hall B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er</a:t>
            </a:r>
            <a:r>
              <a:rPr lang="en-US" sz="2000" dirty="0"/>
              <a:t> den </a:t>
            </a:r>
            <a:r>
              <a:rPr lang="en-US" sz="2000" dirty="0" err="1"/>
              <a:t>største</a:t>
            </a:r>
            <a:r>
              <a:rPr lang="en-US" sz="2000" dirty="0"/>
              <a:t> </a:t>
            </a:r>
            <a:r>
              <a:rPr lang="en-US" sz="2000" dirty="0" err="1"/>
              <a:t>hallen</a:t>
            </a:r>
            <a:r>
              <a:rPr lang="en-US" sz="2000" dirty="0"/>
              <a:t> vi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banen</a:t>
            </a:r>
            <a:r>
              <a:rPr lang="en-US" sz="2000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01000" cy="5997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err="1"/>
              <a:t>Gjennomføringen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20" y="3645024"/>
            <a:ext cx="4248472" cy="2832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483" y="3645023"/>
            <a:ext cx="4248473" cy="283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3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08720"/>
            <a:ext cx="8004048" cy="576064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Vi </a:t>
            </a:r>
            <a:r>
              <a:rPr lang="en-US" sz="2000" dirty="0" err="1"/>
              <a:t>legger</a:t>
            </a:r>
            <a:r>
              <a:rPr lang="en-US" sz="2000" dirty="0"/>
              <a:t> </a:t>
            </a:r>
            <a:r>
              <a:rPr lang="en-US" sz="2000" dirty="0" err="1"/>
              <a:t>stor</a:t>
            </a:r>
            <a:r>
              <a:rPr lang="en-US" sz="2000" dirty="0"/>
              <a:t> </a:t>
            </a:r>
            <a:r>
              <a:rPr lang="en-US" sz="2000" dirty="0" err="1"/>
              <a:t>vekt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informasjon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ikke</a:t>
            </a:r>
            <a:r>
              <a:rPr lang="en-US" sz="2000" dirty="0"/>
              <a:t> </a:t>
            </a:r>
            <a:r>
              <a:rPr lang="en-US" sz="2000" dirty="0" err="1"/>
              <a:t>minst</a:t>
            </a:r>
            <a:r>
              <a:rPr lang="en-US" sz="2000" dirty="0"/>
              <a:t> </a:t>
            </a:r>
            <a:r>
              <a:rPr lang="en-US" sz="2000" dirty="0" err="1"/>
              <a:t>det</a:t>
            </a:r>
            <a:r>
              <a:rPr lang="en-US" sz="2000" dirty="0"/>
              <a:t> </a:t>
            </a:r>
            <a:r>
              <a:rPr lang="en-US" sz="2000" dirty="0" err="1"/>
              <a:t>sosiale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Teamet</a:t>
            </a:r>
            <a:r>
              <a:rPr lang="en-US" sz="2000" dirty="0"/>
              <a:t> </a:t>
            </a:r>
            <a:r>
              <a:rPr lang="en-US" sz="2000" dirty="0" err="1"/>
              <a:t>har</a:t>
            </a:r>
            <a:r>
              <a:rPr lang="en-US" sz="2000" dirty="0"/>
              <a:t> fokus på </a:t>
            </a:r>
            <a:r>
              <a:rPr lang="en-US" sz="2000" dirty="0" err="1"/>
              <a:t>sikkerhet</a:t>
            </a:r>
            <a:r>
              <a:rPr lang="en-US" sz="2000" dirty="0"/>
              <a:t> og </a:t>
            </a:r>
            <a:r>
              <a:rPr lang="en-US" sz="2000" dirty="0" err="1"/>
              <a:t>informerer</a:t>
            </a:r>
            <a:r>
              <a:rPr lang="en-US" sz="2000" dirty="0"/>
              <a:t> </a:t>
            </a:r>
            <a:r>
              <a:rPr lang="en-US" sz="2000" dirty="0" err="1"/>
              <a:t>alle</a:t>
            </a:r>
            <a:r>
              <a:rPr lang="en-US" sz="2000" dirty="0"/>
              <a:t> </a:t>
            </a:r>
            <a:r>
              <a:rPr lang="en-US" sz="2000" dirty="0" err="1"/>
              <a:t>underveis</a:t>
            </a:r>
            <a:r>
              <a:rPr lang="en-US" sz="2000" dirty="0"/>
              <a:t> I </a:t>
            </a:r>
            <a:r>
              <a:rPr lang="en-US" sz="2000" dirty="0" err="1"/>
              <a:t>oppselingen</a:t>
            </a:r>
            <a:r>
              <a:rPr lang="en-US" sz="2000" dirty="0"/>
              <a:t> om tips og </a:t>
            </a:r>
            <a:r>
              <a:rPr lang="en-US" sz="2000" dirty="0" err="1"/>
              <a:t>nødvendighet</a:t>
            </a:r>
            <a:r>
              <a:rPr lang="en-US" sz="2000" dirty="0"/>
              <a:t> av alt vi </a:t>
            </a:r>
            <a:r>
              <a:rPr lang="en-US" sz="2000" dirty="0" err="1"/>
              <a:t>påpeker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Deltakerne</a:t>
            </a:r>
            <a:r>
              <a:rPr lang="en-US" sz="2000" dirty="0"/>
              <a:t> </a:t>
            </a:r>
            <a:r>
              <a:rPr lang="en-US" sz="2000" dirty="0" err="1"/>
              <a:t>begynner</a:t>
            </a:r>
            <a:r>
              <a:rPr lang="en-US" sz="2000" dirty="0"/>
              <a:t> </a:t>
            </a:r>
            <a:r>
              <a:rPr lang="en-US" sz="2000" dirty="0" err="1"/>
              <a:t>også</a:t>
            </a:r>
            <a:r>
              <a:rPr lang="en-US" sz="2000" dirty="0"/>
              <a:t> og </a:t>
            </a:r>
            <a:r>
              <a:rPr lang="en-US" sz="2000" dirty="0" err="1"/>
              <a:t>vite</a:t>
            </a:r>
            <a:r>
              <a:rPr lang="en-US" sz="2000" dirty="0"/>
              <a:t> hva vi vil og </a:t>
            </a:r>
            <a:r>
              <a:rPr lang="en-US" sz="2000" dirty="0" err="1"/>
              <a:t>alle</a:t>
            </a:r>
            <a:r>
              <a:rPr lang="en-US" sz="2000" dirty="0"/>
              <a:t> </a:t>
            </a:r>
            <a:r>
              <a:rPr lang="en-US" sz="2000" dirty="0" err="1"/>
              <a:t>følger</a:t>
            </a:r>
            <a:r>
              <a:rPr lang="en-US" sz="2000" dirty="0"/>
              <a:t> </a:t>
            </a:r>
            <a:r>
              <a:rPr lang="en-US" sz="2000" dirty="0" err="1"/>
              <a:t>instrukser</a:t>
            </a:r>
            <a:r>
              <a:rPr lang="en-US" sz="2000" dirty="0"/>
              <a:t> og </a:t>
            </a:r>
            <a:r>
              <a:rPr lang="en-US" sz="2000" dirty="0" err="1"/>
              <a:t>kjører</a:t>
            </a:r>
            <a:r>
              <a:rPr lang="en-US" sz="2000" dirty="0"/>
              <a:t> ikke ut </a:t>
            </a:r>
            <a:r>
              <a:rPr lang="en-US" sz="2000" dirty="0" err="1"/>
              <a:t>før</a:t>
            </a:r>
            <a:r>
              <a:rPr lang="en-US" sz="2000" dirty="0"/>
              <a:t> alt er </a:t>
            </a:r>
            <a:r>
              <a:rPr lang="en-US" sz="2000" dirty="0" err="1"/>
              <a:t>avklart</a:t>
            </a:r>
            <a:r>
              <a:rPr lang="en-US" sz="2000" dirty="0"/>
              <a:t> og det </a:t>
            </a:r>
            <a:r>
              <a:rPr lang="en-US" sz="2000" dirty="0" err="1"/>
              <a:t>blir</a:t>
            </a:r>
            <a:r>
              <a:rPr lang="en-US" sz="2000" dirty="0"/>
              <a:t> </a:t>
            </a:r>
            <a:r>
              <a:rPr lang="en-US" sz="2000" dirty="0" err="1"/>
              <a:t>gitt</a:t>
            </a:r>
            <a:r>
              <a:rPr lang="en-US" sz="2000" dirty="0"/>
              <a:t> </a:t>
            </a:r>
            <a:r>
              <a:rPr lang="en-US" sz="2000" dirty="0" err="1"/>
              <a:t>klarsignal</a:t>
            </a:r>
            <a:r>
              <a:rPr lang="en-US" sz="2000" dirty="0"/>
              <a:t> for dette.</a:t>
            </a:r>
          </a:p>
          <a:p>
            <a:r>
              <a:rPr lang="en-US" sz="2000" b="1" dirty="0"/>
              <a:t>Vi </a:t>
            </a:r>
            <a:r>
              <a:rPr lang="en-US" sz="2000" b="1" dirty="0" err="1"/>
              <a:t>terper</a:t>
            </a:r>
            <a:r>
              <a:rPr lang="en-US" sz="2000" b="1" dirty="0"/>
              <a:t> </a:t>
            </a:r>
            <a:r>
              <a:rPr lang="en-US" sz="2000" b="1" dirty="0" err="1"/>
              <a:t>også</a:t>
            </a:r>
            <a:r>
              <a:rPr lang="en-US" sz="2000" b="1" dirty="0"/>
              <a:t> </a:t>
            </a:r>
            <a:r>
              <a:rPr lang="en-US" sz="2000" b="1" dirty="0" err="1"/>
              <a:t>veldig</a:t>
            </a:r>
            <a:r>
              <a:rPr lang="en-US" sz="2000" b="1" dirty="0"/>
              <a:t> </a:t>
            </a:r>
            <a:r>
              <a:rPr lang="en-US" sz="2000" b="1" dirty="0" err="1"/>
              <a:t>på</a:t>
            </a:r>
            <a:r>
              <a:rPr lang="en-US" sz="2000" b="1" dirty="0"/>
              <a:t> </a:t>
            </a:r>
            <a:r>
              <a:rPr lang="en-US" sz="2000" b="1" dirty="0" err="1"/>
              <a:t>kjøringen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banene</a:t>
            </a:r>
            <a:r>
              <a:rPr lang="en-US" sz="2000" b="1" dirty="0"/>
              <a:t>. Ingen </a:t>
            </a:r>
            <a:r>
              <a:rPr lang="en-US" sz="2000" b="1" dirty="0" err="1"/>
              <a:t>får</a:t>
            </a:r>
            <a:r>
              <a:rPr lang="en-US" sz="2000" b="1" dirty="0"/>
              <a:t> </a:t>
            </a:r>
            <a:r>
              <a:rPr lang="en-US" sz="2000" b="1" dirty="0" err="1"/>
              <a:t>kjøre</a:t>
            </a:r>
            <a:r>
              <a:rPr lang="en-US" sz="2000" b="1" dirty="0"/>
              <a:t> for fort, og </a:t>
            </a:r>
            <a:r>
              <a:rPr lang="en-US" sz="2000" b="1" dirty="0" err="1"/>
              <a:t>går</a:t>
            </a:r>
            <a:r>
              <a:rPr lang="en-US" sz="2000" b="1" dirty="0"/>
              <a:t> det litt </a:t>
            </a:r>
            <a:r>
              <a:rPr lang="en-US" sz="2000" b="1" dirty="0" err="1"/>
              <a:t>seint</a:t>
            </a:r>
            <a:r>
              <a:rPr lang="en-US" sz="2000" b="1" dirty="0"/>
              <a:t> med </a:t>
            </a:r>
            <a:r>
              <a:rPr lang="en-US" sz="2000" b="1" dirty="0" err="1"/>
              <a:t>noen</a:t>
            </a:r>
            <a:r>
              <a:rPr lang="en-US" sz="2000" b="1" dirty="0"/>
              <a:t>, </a:t>
            </a:r>
            <a:r>
              <a:rPr lang="en-US" sz="2000" b="1" dirty="0" err="1"/>
              <a:t>deler</a:t>
            </a:r>
            <a:r>
              <a:rPr lang="en-US" sz="2000" b="1" dirty="0"/>
              <a:t> vi inn I </a:t>
            </a:r>
            <a:r>
              <a:rPr lang="en-US" sz="2000" b="1" dirty="0" err="1"/>
              <a:t>grupper</a:t>
            </a:r>
            <a:r>
              <a:rPr lang="en-US" sz="2000" b="1" dirty="0"/>
              <a:t> </a:t>
            </a:r>
            <a:r>
              <a:rPr lang="en-US" sz="2000" b="1" dirty="0" err="1"/>
              <a:t>underveis</a:t>
            </a:r>
            <a:r>
              <a:rPr lang="en-US" sz="2000" b="1" dirty="0"/>
              <a:t>. </a:t>
            </a:r>
            <a:r>
              <a:rPr lang="en-US" sz="2000" b="1" dirty="0" err="1"/>
              <a:t>Dette</a:t>
            </a:r>
            <a:r>
              <a:rPr lang="en-US" sz="2000" b="1" dirty="0"/>
              <a:t> </a:t>
            </a:r>
            <a:r>
              <a:rPr lang="en-US" sz="2000" b="1" dirty="0" err="1"/>
              <a:t>gjøres</a:t>
            </a:r>
            <a:r>
              <a:rPr lang="en-US" sz="2000" b="1" dirty="0"/>
              <a:t> med </a:t>
            </a:r>
            <a:r>
              <a:rPr lang="en-US" sz="2000" b="1" dirty="0" err="1"/>
              <a:t>instrukser</a:t>
            </a:r>
            <a:r>
              <a:rPr lang="en-US" sz="2000" b="1" dirty="0"/>
              <a:t> </a:t>
            </a:r>
            <a:r>
              <a:rPr lang="en-US" sz="2000" b="1" dirty="0" err="1"/>
              <a:t>fra</a:t>
            </a:r>
            <a:r>
              <a:rPr lang="en-US" sz="2000" b="1" dirty="0"/>
              <a:t> </a:t>
            </a:r>
            <a:r>
              <a:rPr lang="en-US" sz="2000" b="1" dirty="0" err="1"/>
              <a:t>sidelinjen</a:t>
            </a:r>
            <a:r>
              <a:rPr lang="en-US" sz="2000" b="1" dirty="0"/>
              <a:t>.</a:t>
            </a:r>
          </a:p>
          <a:p>
            <a:r>
              <a:rPr lang="en-US" sz="2000" dirty="0" err="1"/>
              <a:t>Etter</a:t>
            </a:r>
            <a:r>
              <a:rPr lang="en-US" sz="2000" dirty="0"/>
              <a:t> </a:t>
            </a:r>
            <a:r>
              <a:rPr lang="en-US" sz="2000" dirty="0" err="1"/>
              <a:t>hver</a:t>
            </a:r>
            <a:r>
              <a:rPr lang="en-US" sz="2000" dirty="0"/>
              <a:t> </a:t>
            </a:r>
            <a:r>
              <a:rPr lang="en-US" sz="2000" dirty="0" err="1"/>
              <a:t>storsamling</a:t>
            </a:r>
            <a:r>
              <a:rPr lang="en-US" sz="2000" dirty="0"/>
              <a:t> </a:t>
            </a:r>
            <a:r>
              <a:rPr lang="en-US" sz="2000" dirty="0" err="1"/>
              <a:t>samles</a:t>
            </a:r>
            <a:r>
              <a:rPr lang="en-US" sz="2000" dirty="0"/>
              <a:t> </a:t>
            </a:r>
            <a:r>
              <a:rPr lang="en-US" sz="2000" dirty="0" err="1"/>
              <a:t>alle</a:t>
            </a:r>
            <a:r>
              <a:rPr lang="en-US" sz="2000" dirty="0"/>
              <a:t> </a:t>
            </a:r>
            <a:r>
              <a:rPr lang="en-US" sz="2000" dirty="0" err="1"/>
              <a:t>deltakere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ledere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info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evalueringsmøte</a:t>
            </a:r>
            <a:r>
              <a:rPr lang="en-US" sz="2000" dirty="0"/>
              <a:t>. Her </a:t>
            </a:r>
            <a:r>
              <a:rPr lang="en-US" sz="2000" dirty="0" err="1"/>
              <a:t>bidrar</a:t>
            </a:r>
            <a:r>
              <a:rPr lang="en-US" sz="2000" dirty="0"/>
              <a:t> vi med </a:t>
            </a:r>
            <a:r>
              <a:rPr lang="en-US" sz="2000" dirty="0" err="1"/>
              <a:t>middag</a:t>
            </a:r>
            <a:r>
              <a:rPr lang="en-US" sz="2000" dirty="0"/>
              <a:t>, </a:t>
            </a:r>
            <a:r>
              <a:rPr lang="en-US" sz="2000" dirty="0" err="1"/>
              <a:t>kaffe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litt</a:t>
            </a:r>
            <a:r>
              <a:rPr lang="en-US" sz="2000" dirty="0"/>
              <a:t> Anja </a:t>
            </a:r>
            <a:r>
              <a:rPr lang="en-US" sz="2000" dirty="0" err="1"/>
              <a:t>Kaker</a:t>
            </a:r>
            <a:r>
              <a:rPr lang="en-US" sz="2000" dirty="0"/>
              <a:t>.</a:t>
            </a:r>
          </a:p>
          <a:p>
            <a:r>
              <a:rPr lang="en-US" sz="2000" dirty="0"/>
              <a:t>Her tar vi </a:t>
            </a:r>
            <a:r>
              <a:rPr lang="en-US" sz="2000" dirty="0" err="1"/>
              <a:t>gjennomgangen</a:t>
            </a:r>
            <a:r>
              <a:rPr lang="en-US" sz="2000" dirty="0"/>
              <a:t> av </a:t>
            </a:r>
            <a:r>
              <a:rPr lang="en-US" sz="2000" dirty="0" err="1"/>
              <a:t>årgangen</a:t>
            </a:r>
            <a:r>
              <a:rPr lang="en-US" sz="2000" dirty="0"/>
              <a:t> og folk kan </a:t>
            </a:r>
            <a:r>
              <a:rPr lang="en-US" sz="2000" dirty="0" err="1"/>
              <a:t>spørre</a:t>
            </a:r>
            <a:r>
              <a:rPr lang="en-US" sz="2000" dirty="0"/>
              <a:t> og </a:t>
            </a:r>
            <a:r>
              <a:rPr lang="en-US" sz="2000" dirty="0" err="1"/>
              <a:t>få</a:t>
            </a:r>
            <a:r>
              <a:rPr lang="en-US" sz="2000" dirty="0"/>
              <a:t> </a:t>
            </a:r>
            <a:r>
              <a:rPr lang="en-US" sz="2000" dirty="0" err="1"/>
              <a:t>informasjonen</a:t>
            </a:r>
            <a:r>
              <a:rPr lang="en-US" sz="2000" dirty="0"/>
              <a:t> de </a:t>
            </a:r>
            <a:r>
              <a:rPr lang="en-US" sz="2000" dirty="0" err="1"/>
              <a:t>ønsker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Eksempelvis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evalueringen</a:t>
            </a:r>
            <a:r>
              <a:rPr lang="en-US" sz="2000" dirty="0"/>
              <a:t>: </a:t>
            </a:r>
            <a:r>
              <a:rPr lang="en-US" sz="2000" dirty="0" err="1"/>
              <a:t>Ett</a:t>
            </a:r>
            <a:r>
              <a:rPr lang="en-US" sz="2000" dirty="0"/>
              <a:t> </a:t>
            </a:r>
            <a:r>
              <a:rPr lang="en-US" sz="2000" dirty="0" err="1"/>
              <a:t>år</a:t>
            </a:r>
            <a:r>
              <a:rPr lang="en-US" sz="2000" dirty="0"/>
              <a:t> </a:t>
            </a:r>
            <a:r>
              <a:rPr lang="en-US" sz="2000" dirty="0" err="1"/>
              <a:t>mente</a:t>
            </a:r>
            <a:r>
              <a:rPr lang="en-US" sz="2000" dirty="0"/>
              <a:t> </a:t>
            </a:r>
            <a:r>
              <a:rPr lang="en-US" sz="2000" dirty="0" err="1"/>
              <a:t>dyrlegen</a:t>
            </a:r>
            <a:r>
              <a:rPr lang="en-US" sz="2000" dirty="0"/>
              <a:t> de </a:t>
            </a:r>
            <a:r>
              <a:rPr lang="en-US" sz="2000" dirty="0" err="1"/>
              <a:t>fleste</a:t>
            </a:r>
            <a:r>
              <a:rPr lang="en-US" sz="2000" dirty="0"/>
              <a:t> </a:t>
            </a:r>
            <a:r>
              <a:rPr lang="en-US" sz="2000" dirty="0" err="1"/>
              <a:t>hestene</a:t>
            </a:r>
            <a:r>
              <a:rPr lang="en-US" sz="2000" dirty="0"/>
              <a:t> </a:t>
            </a:r>
            <a:r>
              <a:rPr lang="en-US" sz="2000" dirty="0" err="1"/>
              <a:t>var</a:t>
            </a:r>
            <a:r>
              <a:rPr lang="en-US" sz="2000" dirty="0"/>
              <a:t> for “</a:t>
            </a:r>
            <a:r>
              <a:rPr lang="en-US" sz="2000" dirty="0" err="1"/>
              <a:t>tjukke</a:t>
            </a:r>
            <a:r>
              <a:rPr lang="en-US" sz="2000" dirty="0"/>
              <a:t>”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året</a:t>
            </a:r>
            <a:r>
              <a:rPr lang="en-US" sz="2000" dirty="0"/>
              <a:t> </a:t>
            </a:r>
            <a:r>
              <a:rPr lang="en-US" sz="2000" dirty="0" err="1"/>
              <a:t>etter</a:t>
            </a:r>
            <a:r>
              <a:rPr lang="en-US" sz="2000" dirty="0"/>
              <a:t> </a:t>
            </a:r>
            <a:r>
              <a:rPr lang="en-US" sz="2000" dirty="0" err="1"/>
              <a:t>skrøt</a:t>
            </a:r>
            <a:r>
              <a:rPr lang="en-US" sz="2000" dirty="0"/>
              <a:t> </a:t>
            </a:r>
            <a:r>
              <a:rPr lang="en-US" sz="2000" dirty="0" err="1"/>
              <a:t>han</a:t>
            </a:r>
            <a:r>
              <a:rPr lang="en-US" sz="2000" dirty="0"/>
              <a:t> </a:t>
            </a:r>
            <a:r>
              <a:rPr lang="en-US" sz="2000" dirty="0" err="1"/>
              <a:t>av</a:t>
            </a:r>
            <a:r>
              <a:rPr lang="en-US" sz="2000" dirty="0"/>
              <a:t> </a:t>
            </a:r>
            <a:r>
              <a:rPr lang="en-US" sz="2000" dirty="0" err="1"/>
              <a:t>velholdte</a:t>
            </a:r>
            <a:r>
              <a:rPr lang="en-US" sz="2000" dirty="0"/>
              <a:t> </a:t>
            </a:r>
            <a:r>
              <a:rPr lang="en-US" sz="2000" dirty="0" err="1"/>
              <a:t>hester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01000" cy="5997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err="1"/>
              <a:t>Gjennomføringen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1691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9" y="594867"/>
            <a:ext cx="4522567" cy="254394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01000" cy="45719"/>
          </a:xfrm>
        </p:spPr>
        <p:txBody>
          <a:bodyPr>
            <a:normAutofit fontScale="90000"/>
          </a:bodyPr>
          <a:lstStyle/>
          <a:p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010" y="632906"/>
            <a:ext cx="4139952" cy="27599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622" y="3356992"/>
            <a:ext cx="4269340" cy="28462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61843"/>
            <a:ext cx="489654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3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err="1"/>
              <a:t>Informasjon</a:t>
            </a:r>
            <a:r>
              <a:rPr lang="en-US" b="1" dirty="0"/>
              <a:t>,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gjentas</a:t>
            </a:r>
            <a:r>
              <a:rPr lang="en-US" dirty="0"/>
              <a:t> for </a:t>
            </a:r>
            <a:r>
              <a:rPr lang="en-US" dirty="0" err="1"/>
              <a:t>ofte</a:t>
            </a:r>
            <a:r>
              <a:rPr lang="en-US" dirty="0"/>
              <a:t>.</a:t>
            </a:r>
          </a:p>
          <a:p>
            <a:r>
              <a:rPr lang="en-US" b="1" dirty="0" err="1"/>
              <a:t>Veldig</a:t>
            </a:r>
            <a:r>
              <a:rPr lang="en-US" b="1" dirty="0"/>
              <a:t> </a:t>
            </a:r>
            <a:r>
              <a:rPr lang="en-US" b="1" dirty="0" err="1"/>
              <a:t>klare</a:t>
            </a:r>
            <a:r>
              <a:rPr lang="en-US" b="1" dirty="0"/>
              <a:t> </a:t>
            </a:r>
            <a:r>
              <a:rPr lang="en-US" b="1" dirty="0" err="1"/>
              <a:t>meldinger</a:t>
            </a:r>
            <a:r>
              <a:rPr lang="en-US" b="1" dirty="0"/>
              <a:t> </a:t>
            </a:r>
            <a:r>
              <a:rPr lang="en-US" b="1" dirty="0" err="1"/>
              <a:t>mens</a:t>
            </a:r>
            <a:r>
              <a:rPr lang="en-US" b="1" dirty="0"/>
              <a:t> </a:t>
            </a:r>
            <a:r>
              <a:rPr lang="en-US" b="1" dirty="0" err="1"/>
              <a:t>samlingene</a:t>
            </a:r>
            <a:r>
              <a:rPr lang="en-US" b="1" dirty="0"/>
              <a:t> </a:t>
            </a:r>
            <a:r>
              <a:rPr lang="en-US" b="1" dirty="0" err="1"/>
              <a:t>pågår</a:t>
            </a:r>
            <a:endParaRPr lang="en-US" b="1" dirty="0"/>
          </a:p>
          <a:p>
            <a:r>
              <a:rPr lang="en-US" b="1" dirty="0" err="1"/>
              <a:t>Rette</a:t>
            </a:r>
            <a:r>
              <a:rPr lang="en-US" b="1" dirty="0"/>
              <a:t> </a:t>
            </a:r>
            <a:r>
              <a:rPr lang="en-US" b="1" dirty="0" err="1"/>
              <a:t>teamene</a:t>
            </a:r>
            <a:r>
              <a:rPr lang="en-US" b="1" dirty="0"/>
              <a:t> og ikke minst "</a:t>
            </a:r>
            <a:r>
              <a:rPr lang="en-US" b="1" dirty="0" err="1"/>
              <a:t>rette</a:t>
            </a:r>
            <a:r>
              <a:rPr lang="en-US" b="1" dirty="0"/>
              <a:t>" </a:t>
            </a:r>
            <a:r>
              <a:rPr lang="en-US" b="1" dirty="0" err="1"/>
              <a:t>deltakere</a:t>
            </a:r>
            <a:r>
              <a:rPr lang="en-US" b="1" dirty="0"/>
              <a:t> </a:t>
            </a:r>
            <a:r>
              <a:rPr lang="en-US" sz="1400" dirty="0"/>
              <a:t>(</a:t>
            </a:r>
            <a:r>
              <a:rPr lang="en-US" sz="1400" dirty="0" err="1"/>
              <a:t>selv</a:t>
            </a:r>
            <a:r>
              <a:rPr lang="en-US" sz="1400" dirty="0"/>
              <a:t> om de ikke kan </a:t>
            </a:r>
            <a:r>
              <a:rPr lang="en-US" sz="1400" dirty="0" err="1"/>
              <a:t>velges</a:t>
            </a:r>
            <a:r>
              <a:rPr lang="en-US" sz="1400" dirty="0"/>
              <a:t>, men kan </a:t>
            </a:r>
            <a:r>
              <a:rPr lang="en-US" sz="1400" dirty="0" err="1"/>
              <a:t>styres</a:t>
            </a:r>
            <a:r>
              <a:rPr lang="en-US" sz="1400" dirty="0"/>
              <a:t>)</a:t>
            </a:r>
            <a:endParaRPr lang="en-US" b="1" dirty="0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Anbefalinger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tips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Forus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_2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9E31AC6-CC33-4EA4-9EEC-63573E42B1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Teamwork presentation</Template>
  <TotalTime>407</TotalTime>
  <Words>1038</Words>
  <Application>Microsoft Office PowerPoint</Application>
  <PresentationFormat>Skjermfremvisning (4:3)</PresentationFormat>
  <Paragraphs>91</Paragraphs>
  <Slides>14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Calibri</vt:lpstr>
      <vt:lpstr>Georgia</vt:lpstr>
      <vt:lpstr>Wingdings</vt:lpstr>
      <vt:lpstr>Wingdings 2</vt:lpstr>
      <vt:lpstr>presentation_2</vt:lpstr>
      <vt:lpstr>Til Start Forus 2015 Årgang</vt:lpstr>
      <vt:lpstr>Rogaland Travforbund, Forus Travbane og de lokale klubbene</vt:lpstr>
      <vt:lpstr>Organisasjonen</vt:lpstr>
      <vt:lpstr>Rollefordelingen</vt:lpstr>
      <vt:lpstr>Rask skryteoversikt   2013</vt:lpstr>
      <vt:lpstr>Rask skryteoversikt  2013 Bilder: Chief Orlando/ Frode Hamre, Come Vacation /Anja, G.Jerken / Ole Gaute Gudmestad</vt:lpstr>
      <vt:lpstr>    Rask skryteoversikt   2014  </vt:lpstr>
      <vt:lpstr>    Oversikt 2015 årgangen pr I dag  </vt:lpstr>
      <vt:lpstr>Oppstarten på 2015 årgangen</vt:lpstr>
      <vt:lpstr>Gjennomføringen</vt:lpstr>
      <vt:lpstr>Gjennomføringen</vt:lpstr>
      <vt:lpstr>Gjennomføringen</vt:lpstr>
      <vt:lpstr>PowerPoint-presentasjon</vt:lpstr>
      <vt:lpstr>Anbefalinger og tips fra Forus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 Start Forus 2015 Årgang</dc:title>
  <dc:creator>Rune Grasdal</dc:creator>
  <cp:lastModifiedBy>Knut Olav Dahl</cp:lastModifiedBy>
  <cp:revision>30</cp:revision>
  <dcterms:created xsi:type="dcterms:W3CDTF">2018-03-07T11:43:14Z</dcterms:created>
  <dcterms:modified xsi:type="dcterms:W3CDTF">2018-03-21T11:43:00Z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TC102282709990</vt:lpwstr>
  </property>
</Properties>
</file>